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4" r:id="rId3"/>
    <p:sldId id="257" r:id="rId4"/>
    <p:sldId id="258" r:id="rId5"/>
    <p:sldId id="262" r:id="rId6"/>
    <p:sldId id="263" r:id="rId7"/>
  </p:sldIdLst>
  <p:sldSz cx="12192000" cy="6858000"/>
  <p:notesSz cx="6858000" cy="9144000"/>
  <p:defaultTextStyle>
    <a:defPPr>
      <a:defRPr lang="ro-R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 mediu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8" d="100"/>
          <a:sy n="108" d="100"/>
        </p:scale>
        <p:origin x="678" y="12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zitiv tit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>
            <a:extLst>
              <a:ext uri="{FF2B5EF4-FFF2-40B4-BE49-F238E27FC236}">
                <a16:creationId xmlns:a16="http://schemas.microsoft.com/office/drawing/2014/main" id="{BFA8FA29-8715-0781-AF61-D5098159A3E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o-RO"/>
              <a:t>Faceți clic pentru a edita stilul de titlu coordonator</a:t>
            </a:r>
          </a:p>
        </p:txBody>
      </p:sp>
      <p:sp>
        <p:nvSpPr>
          <p:cNvPr id="3" name="Subtitlu 2">
            <a:extLst>
              <a:ext uri="{FF2B5EF4-FFF2-40B4-BE49-F238E27FC236}">
                <a16:creationId xmlns:a16="http://schemas.microsoft.com/office/drawing/2014/main" id="{C67841A7-B38C-499D-B940-73CFBC9C8CF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o-RO"/>
              <a:t>Faceți clic pentru a edita stilul de subtitlu coordonator</a:t>
            </a:r>
          </a:p>
        </p:txBody>
      </p:sp>
      <p:sp>
        <p:nvSpPr>
          <p:cNvPr id="4" name="Substituent dată 3">
            <a:extLst>
              <a:ext uri="{FF2B5EF4-FFF2-40B4-BE49-F238E27FC236}">
                <a16:creationId xmlns:a16="http://schemas.microsoft.com/office/drawing/2014/main" id="{B21E9886-A22A-59B7-7A46-26C8E55361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06FFBC-15F2-DA4A-9232-82BDE46B771F}" type="datetimeFigureOut">
              <a:rPr lang="ro-RO" smtClean="0"/>
              <a:t>26.01.2026</a:t>
            </a:fld>
            <a:endParaRPr lang="ro-RO"/>
          </a:p>
        </p:txBody>
      </p:sp>
      <p:sp>
        <p:nvSpPr>
          <p:cNvPr id="5" name="Substituent subsol 4">
            <a:extLst>
              <a:ext uri="{FF2B5EF4-FFF2-40B4-BE49-F238E27FC236}">
                <a16:creationId xmlns:a16="http://schemas.microsoft.com/office/drawing/2014/main" id="{9C244A4F-C946-EF30-41CC-E98D9CFB24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6" name="Substituent număr diapozitiv 5">
            <a:extLst>
              <a:ext uri="{FF2B5EF4-FFF2-40B4-BE49-F238E27FC236}">
                <a16:creationId xmlns:a16="http://schemas.microsoft.com/office/drawing/2014/main" id="{298D56CF-49C7-980B-AC16-1413A028A0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5F366E-92C1-7D41-B8CD-C08706AFE1E1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21446566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ext vertical și tit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>
            <a:extLst>
              <a:ext uri="{FF2B5EF4-FFF2-40B4-BE49-F238E27FC236}">
                <a16:creationId xmlns:a16="http://schemas.microsoft.com/office/drawing/2014/main" id="{5877C14D-36D7-B41B-0427-425C7304BD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/>
              <a:t>Faceți clic pentru a edita stilul de titlu coordonator</a:t>
            </a:r>
          </a:p>
        </p:txBody>
      </p:sp>
      <p:sp>
        <p:nvSpPr>
          <p:cNvPr id="3" name="Substituent text vertical 2">
            <a:extLst>
              <a:ext uri="{FF2B5EF4-FFF2-40B4-BE49-F238E27FC236}">
                <a16:creationId xmlns:a16="http://schemas.microsoft.com/office/drawing/2014/main" id="{FFBBAE54-DC48-6394-68A7-976AA57F0EC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o-RO"/>
              <a:t>Faceţi clic pentru a edita Master stiluri text</a:t>
            </a:r>
          </a:p>
          <a:p>
            <a:pPr lvl="1"/>
            <a:r>
              <a:rPr lang="ro-RO"/>
              <a:t>al doilea nivel</a:t>
            </a:r>
          </a:p>
          <a:p>
            <a:pPr lvl="2"/>
            <a:r>
              <a:rPr lang="ro-RO"/>
              <a:t>al treilea nivel</a:t>
            </a:r>
          </a:p>
          <a:p>
            <a:pPr lvl="3"/>
            <a:r>
              <a:rPr lang="ro-RO"/>
              <a:t>al patrulea nivel</a:t>
            </a:r>
          </a:p>
          <a:p>
            <a:pPr lvl="4"/>
            <a:r>
              <a:rPr lang="ro-RO"/>
              <a:t>al cincilea nivel</a:t>
            </a:r>
          </a:p>
        </p:txBody>
      </p:sp>
      <p:sp>
        <p:nvSpPr>
          <p:cNvPr id="4" name="Substituent dată 3">
            <a:extLst>
              <a:ext uri="{FF2B5EF4-FFF2-40B4-BE49-F238E27FC236}">
                <a16:creationId xmlns:a16="http://schemas.microsoft.com/office/drawing/2014/main" id="{C17BEE26-9A9F-C35F-61C3-6D8F632671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06FFBC-15F2-DA4A-9232-82BDE46B771F}" type="datetimeFigureOut">
              <a:rPr lang="ro-RO" smtClean="0"/>
              <a:t>26.01.2026</a:t>
            </a:fld>
            <a:endParaRPr lang="ro-RO"/>
          </a:p>
        </p:txBody>
      </p:sp>
      <p:sp>
        <p:nvSpPr>
          <p:cNvPr id="5" name="Substituent subsol 4">
            <a:extLst>
              <a:ext uri="{FF2B5EF4-FFF2-40B4-BE49-F238E27FC236}">
                <a16:creationId xmlns:a16="http://schemas.microsoft.com/office/drawing/2014/main" id="{5273CB2E-F941-DABF-9F1E-F3F40B8302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6" name="Substituent număr diapozitiv 5">
            <a:extLst>
              <a:ext uri="{FF2B5EF4-FFF2-40B4-BE49-F238E27FC236}">
                <a16:creationId xmlns:a16="http://schemas.microsoft.com/office/drawing/2014/main" id="{666EAED6-E595-4950-AD22-E664C64A7F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5F366E-92C1-7D41-B8CD-C08706AFE1E1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11236198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lu vertical și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vertical 1">
            <a:extLst>
              <a:ext uri="{FF2B5EF4-FFF2-40B4-BE49-F238E27FC236}">
                <a16:creationId xmlns:a16="http://schemas.microsoft.com/office/drawing/2014/main" id="{1C088CB6-A095-1219-A36F-B309B53EB03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o-RO"/>
              <a:t>Faceți clic pentru a edita stilul de titlu coordonator</a:t>
            </a:r>
          </a:p>
        </p:txBody>
      </p:sp>
      <p:sp>
        <p:nvSpPr>
          <p:cNvPr id="3" name="Substituent text vertical 2">
            <a:extLst>
              <a:ext uri="{FF2B5EF4-FFF2-40B4-BE49-F238E27FC236}">
                <a16:creationId xmlns:a16="http://schemas.microsoft.com/office/drawing/2014/main" id="{657A261C-822D-AE0B-41DB-F5D2F6BD014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o-RO"/>
              <a:t>Faceţi clic pentru a edita Master stiluri text</a:t>
            </a:r>
          </a:p>
          <a:p>
            <a:pPr lvl="1"/>
            <a:r>
              <a:rPr lang="ro-RO"/>
              <a:t>al doilea nivel</a:t>
            </a:r>
          </a:p>
          <a:p>
            <a:pPr lvl="2"/>
            <a:r>
              <a:rPr lang="ro-RO"/>
              <a:t>al treilea nivel</a:t>
            </a:r>
          </a:p>
          <a:p>
            <a:pPr lvl="3"/>
            <a:r>
              <a:rPr lang="ro-RO"/>
              <a:t>al patrulea nivel</a:t>
            </a:r>
          </a:p>
          <a:p>
            <a:pPr lvl="4"/>
            <a:r>
              <a:rPr lang="ro-RO"/>
              <a:t>al cincilea nivel</a:t>
            </a:r>
          </a:p>
        </p:txBody>
      </p:sp>
      <p:sp>
        <p:nvSpPr>
          <p:cNvPr id="4" name="Substituent dată 3">
            <a:extLst>
              <a:ext uri="{FF2B5EF4-FFF2-40B4-BE49-F238E27FC236}">
                <a16:creationId xmlns:a16="http://schemas.microsoft.com/office/drawing/2014/main" id="{0BA83A97-01FB-1188-80BB-ECAC9C21E4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06FFBC-15F2-DA4A-9232-82BDE46B771F}" type="datetimeFigureOut">
              <a:rPr lang="ro-RO" smtClean="0"/>
              <a:t>26.01.2026</a:t>
            </a:fld>
            <a:endParaRPr lang="ro-RO"/>
          </a:p>
        </p:txBody>
      </p:sp>
      <p:sp>
        <p:nvSpPr>
          <p:cNvPr id="5" name="Substituent subsol 4">
            <a:extLst>
              <a:ext uri="{FF2B5EF4-FFF2-40B4-BE49-F238E27FC236}">
                <a16:creationId xmlns:a16="http://schemas.microsoft.com/office/drawing/2014/main" id="{94643E91-09AC-5F68-4990-8A9BDD07AA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6" name="Substituent număr diapozitiv 5">
            <a:extLst>
              <a:ext uri="{FF2B5EF4-FFF2-40B4-BE49-F238E27FC236}">
                <a16:creationId xmlns:a16="http://schemas.microsoft.com/office/drawing/2014/main" id="{CCF18202-242F-383C-DE13-07818E031A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5F366E-92C1-7D41-B8CD-C08706AFE1E1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25930650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u și conțin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>
            <a:extLst>
              <a:ext uri="{FF2B5EF4-FFF2-40B4-BE49-F238E27FC236}">
                <a16:creationId xmlns:a16="http://schemas.microsoft.com/office/drawing/2014/main" id="{3D325305-BBB4-6230-2B36-71AB45C12F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/>
              <a:t>Faceți clic pentru a edita stilul de titlu coordonator</a:t>
            </a:r>
          </a:p>
        </p:txBody>
      </p:sp>
      <p:sp>
        <p:nvSpPr>
          <p:cNvPr id="3" name="Substituent conținut 2">
            <a:extLst>
              <a:ext uri="{FF2B5EF4-FFF2-40B4-BE49-F238E27FC236}">
                <a16:creationId xmlns:a16="http://schemas.microsoft.com/office/drawing/2014/main" id="{C0D7F824-9057-5430-054F-E24BEB827EA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o-RO"/>
              <a:t>Faceţi clic pentru a edita Master stiluri text</a:t>
            </a:r>
          </a:p>
          <a:p>
            <a:pPr lvl="1"/>
            <a:r>
              <a:rPr lang="ro-RO"/>
              <a:t>al doilea nivel</a:t>
            </a:r>
          </a:p>
          <a:p>
            <a:pPr lvl="2"/>
            <a:r>
              <a:rPr lang="ro-RO"/>
              <a:t>al treilea nivel</a:t>
            </a:r>
          </a:p>
          <a:p>
            <a:pPr lvl="3"/>
            <a:r>
              <a:rPr lang="ro-RO"/>
              <a:t>al patrulea nivel</a:t>
            </a:r>
          </a:p>
          <a:p>
            <a:pPr lvl="4"/>
            <a:r>
              <a:rPr lang="ro-RO"/>
              <a:t>al cincilea nivel</a:t>
            </a:r>
          </a:p>
        </p:txBody>
      </p:sp>
      <p:sp>
        <p:nvSpPr>
          <p:cNvPr id="4" name="Substituent dată 3">
            <a:extLst>
              <a:ext uri="{FF2B5EF4-FFF2-40B4-BE49-F238E27FC236}">
                <a16:creationId xmlns:a16="http://schemas.microsoft.com/office/drawing/2014/main" id="{1A57DF4A-F66E-8071-1695-2A1DECB468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06FFBC-15F2-DA4A-9232-82BDE46B771F}" type="datetimeFigureOut">
              <a:rPr lang="ro-RO" smtClean="0"/>
              <a:t>26.01.2026</a:t>
            </a:fld>
            <a:endParaRPr lang="ro-RO"/>
          </a:p>
        </p:txBody>
      </p:sp>
      <p:sp>
        <p:nvSpPr>
          <p:cNvPr id="5" name="Substituent subsol 4">
            <a:extLst>
              <a:ext uri="{FF2B5EF4-FFF2-40B4-BE49-F238E27FC236}">
                <a16:creationId xmlns:a16="http://schemas.microsoft.com/office/drawing/2014/main" id="{8F876489-9A5B-A300-58F1-DD55C0A6BB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6" name="Substituent număr diapozitiv 5">
            <a:extLst>
              <a:ext uri="{FF2B5EF4-FFF2-40B4-BE49-F238E27FC236}">
                <a16:creationId xmlns:a16="http://schemas.microsoft.com/office/drawing/2014/main" id="{EC615610-A68B-F6CE-B4FA-686336C626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5F366E-92C1-7D41-B8CD-C08706AFE1E1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10931090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ntet secțiu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>
            <a:extLst>
              <a:ext uri="{FF2B5EF4-FFF2-40B4-BE49-F238E27FC236}">
                <a16:creationId xmlns:a16="http://schemas.microsoft.com/office/drawing/2014/main" id="{92C1BF76-2055-B9E6-AE8D-6203A4F455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o-RO"/>
              <a:t>Faceți clic pentru a edita stilul de titlu coordonator</a:t>
            </a:r>
          </a:p>
        </p:txBody>
      </p:sp>
      <p:sp>
        <p:nvSpPr>
          <p:cNvPr id="3" name="Substituent text 2">
            <a:extLst>
              <a:ext uri="{FF2B5EF4-FFF2-40B4-BE49-F238E27FC236}">
                <a16:creationId xmlns:a16="http://schemas.microsoft.com/office/drawing/2014/main" id="{4EA8703B-8C55-DEE6-A106-20D0E4BC012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ro-RO"/>
              <a:t>Faceţi clic pentru a edita Master stiluri text</a:t>
            </a:r>
          </a:p>
        </p:txBody>
      </p:sp>
      <p:sp>
        <p:nvSpPr>
          <p:cNvPr id="4" name="Substituent dată 3">
            <a:extLst>
              <a:ext uri="{FF2B5EF4-FFF2-40B4-BE49-F238E27FC236}">
                <a16:creationId xmlns:a16="http://schemas.microsoft.com/office/drawing/2014/main" id="{EA2A8189-D6D6-AF1B-3421-6347D9A526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06FFBC-15F2-DA4A-9232-82BDE46B771F}" type="datetimeFigureOut">
              <a:rPr lang="ro-RO" smtClean="0"/>
              <a:t>26.01.2026</a:t>
            </a:fld>
            <a:endParaRPr lang="ro-RO"/>
          </a:p>
        </p:txBody>
      </p:sp>
      <p:sp>
        <p:nvSpPr>
          <p:cNvPr id="5" name="Substituent subsol 4">
            <a:extLst>
              <a:ext uri="{FF2B5EF4-FFF2-40B4-BE49-F238E27FC236}">
                <a16:creationId xmlns:a16="http://schemas.microsoft.com/office/drawing/2014/main" id="{3D9970E7-E0A7-9755-19D8-972A2A12D5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6" name="Substituent număr diapozitiv 5">
            <a:extLst>
              <a:ext uri="{FF2B5EF4-FFF2-40B4-BE49-F238E27FC236}">
                <a16:creationId xmlns:a16="http://schemas.microsoft.com/office/drawing/2014/main" id="{0F430FEC-349C-92B0-1CC6-385E2A22C1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5F366E-92C1-7D41-B8CD-C08706AFE1E1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14167692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uă tipuri de conțin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>
            <a:extLst>
              <a:ext uri="{FF2B5EF4-FFF2-40B4-BE49-F238E27FC236}">
                <a16:creationId xmlns:a16="http://schemas.microsoft.com/office/drawing/2014/main" id="{17C125E8-709E-6B24-201D-F1A39B7A8A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/>
              <a:t>Faceți clic pentru a edita stilul de titlu coordonator</a:t>
            </a:r>
          </a:p>
        </p:txBody>
      </p:sp>
      <p:sp>
        <p:nvSpPr>
          <p:cNvPr id="3" name="Substituent conținut 2">
            <a:extLst>
              <a:ext uri="{FF2B5EF4-FFF2-40B4-BE49-F238E27FC236}">
                <a16:creationId xmlns:a16="http://schemas.microsoft.com/office/drawing/2014/main" id="{8EC8AA6F-BB72-0E9F-0EBB-EBF5389A137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o-RO"/>
              <a:t>Faceţi clic pentru a edita Master stiluri text</a:t>
            </a:r>
          </a:p>
          <a:p>
            <a:pPr lvl="1"/>
            <a:r>
              <a:rPr lang="ro-RO"/>
              <a:t>al doilea nivel</a:t>
            </a:r>
          </a:p>
          <a:p>
            <a:pPr lvl="2"/>
            <a:r>
              <a:rPr lang="ro-RO"/>
              <a:t>al treilea nivel</a:t>
            </a:r>
          </a:p>
          <a:p>
            <a:pPr lvl="3"/>
            <a:r>
              <a:rPr lang="ro-RO"/>
              <a:t>al patrulea nivel</a:t>
            </a:r>
          </a:p>
          <a:p>
            <a:pPr lvl="4"/>
            <a:r>
              <a:rPr lang="ro-RO"/>
              <a:t>al cincilea nivel</a:t>
            </a:r>
          </a:p>
        </p:txBody>
      </p:sp>
      <p:sp>
        <p:nvSpPr>
          <p:cNvPr id="4" name="Substituent conținut 3">
            <a:extLst>
              <a:ext uri="{FF2B5EF4-FFF2-40B4-BE49-F238E27FC236}">
                <a16:creationId xmlns:a16="http://schemas.microsoft.com/office/drawing/2014/main" id="{44206694-0C70-1595-49B6-22EF5C7F919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o-RO"/>
              <a:t>Faceţi clic pentru a edita Master stiluri text</a:t>
            </a:r>
          </a:p>
          <a:p>
            <a:pPr lvl="1"/>
            <a:r>
              <a:rPr lang="ro-RO"/>
              <a:t>al doilea nivel</a:t>
            </a:r>
          </a:p>
          <a:p>
            <a:pPr lvl="2"/>
            <a:r>
              <a:rPr lang="ro-RO"/>
              <a:t>al treilea nivel</a:t>
            </a:r>
          </a:p>
          <a:p>
            <a:pPr lvl="3"/>
            <a:r>
              <a:rPr lang="ro-RO"/>
              <a:t>al patrulea nivel</a:t>
            </a:r>
          </a:p>
          <a:p>
            <a:pPr lvl="4"/>
            <a:r>
              <a:rPr lang="ro-RO"/>
              <a:t>al cincilea nivel</a:t>
            </a:r>
          </a:p>
        </p:txBody>
      </p:sp>
      <p:sp>
        <p:nvSpPr>
          <p:cNvPr id="5" name="Substituent dată 4">
            <a:extLst>
              <a:ext uri="{FF2B5EF4-FFF2-40B4-BE49-F238E27FC236}">
                <a16:creationId xmlns:a16="http://schemas.microsoft.com/office/drawing/2014/main" id="{C9B1DC4B-5F8F-A11F-275A-82351066BF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06FFBC-15F2-DA4A-9232-82BDE46B771F}" type="datetimeFigureOut">
              <a:rPr lang="ro-RO" smtClean="0"/>
              <a:t>26.01.2026</a:t>
            </a:fld>
            <a:endParaRPr lang="ro-RO"/>
          </a:p>
        </p:txBody>
      </p:sp>
      <p:sp>
        <p:nvSpPr>
          <p:cNvPr id="6" name="Substituent subsol 5">
            <a:extLst>
              <a:ext uri="{FF2B5EF4-FFF2-40B4-BE49-F238E27FC236}">
                <a16:creationId xmlns:a16="http://schemas.microsoft.com/office/drawing/2014/main" id="{0626A88B-2B80-947E-797A-E5DA33BA65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7" name="Substituent număr diapozitiv 6">
            <a:extLst>
              <a:ext uri="{FF2B5EF4-FFF2-40B4-BE49-F238E27FC236}">
                <a16:creationId xmlns:a16="http://schemas.microsoft.com/office/drawing/2014/main" id="{995BE713-81A6-AD87-2943-CB7D6BBF4B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5F366E-92C1-7D41-B8CD-C08706AFE1E1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12719420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ț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>
            <a:extLst>
              <a:ext uri="{FF2B5EF4-FFF2-40B4-BE49-F238E27FC236}">
                <a16:creationId xmlns:a16="http://schemas.microsoft.com/office/drawing/2014/main" id="{79C2DEF1-EA38-56BC-86C0-C0F99A7F77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o-RO"/>
              <a:t>Faceți clic pentru a edita stilul de titlu coordonator</a:t>
            </a:r>
          </a:p>
        </p:txBody>
      </p:sp>
      <p:sp>
        <p:nvSpPr>
          <p:cNvPr id="3" name="Substituent text 2">
            <a:extLst>
              <a:ext uri="{FF2B5EF4-FFF2-40B4-BE49-F238E27FC236}">
                <a16:creationId xmlns:a16="http://schemas.microsoft.com/office/drawing/2014/main" id="{B5558DFB-90C4-2D0E-56FD-216E7423FE3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o-RO"/>
              <a:t>Faceţi clic pentru a edita Master stiluri text</a:t>
            </a:r>
          </a:p>
        </p:txBody>
      </p:sp>
      <p:sp>
        <p:nvSpPr>
          <p:cNvPr id="4" name="Substituent conținut 3">
            <a:extLst>
              <a:ext uri="{FF2B5EF4-FFF2-40B4-BE49-F238E27FC236}">
                <a16:creationId xmlns:a16="http://schemas.microsoft.com/office/drawing/2014/main" id="{B88CABA7-22F0-7E61-DCE8-37AFD52CDDA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o-RO"/>
              <a:t>Faceţi clic pentru a edita Master stiluri text</a:t>
            </a:r>
          </a:p>
          <a:p>
            <a:pPr lvl="1"/>
            <a:r>
              <a:rPr lang="ro-RO"/>
              <a:t>al doilea nivel</a:t>
            </a:r>
          </a:p>
          <a:p>
            <a:pPr lvl="2"/>
            <a:r>
              <a:rPr lang="ro-RO"/>
              <a:t>al treilea nivel</a:t>
            </a:r>
          </a:p>
          <a:p>
            <a:pPr lvl="3"/>
            <a:r>
              <a:rPr lang="ro-RO"/>
              <a:t>al patrulea nivel</a:t>
            </a:r>
          </a:p>
          <a:p>
            <a:pPr lvl="4"/>
            <a:r>
              <a:rPr lang="ro-RO"/>
              <a:t>al cincilea nivel</a:t>
            </a:r>
          </a:p>
        </p:txBody>
      </p:sp>
      <p:sp>
        <p:nvSpPr>
          <p:cNvPr id="5" name="Substituent text 4">
            <a:extLst>
              <a:ext uri="{FF2B5EF4-FFF2-40B4-BE49-F238E27FC236}">
                <a16:creationId xmlns:a16="http://schemas.microsoft.com/office/drawing/2014/main" id="{35057466-417C-1AEF-0140-3D28E47259E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o-RO"/>
              <a:t>Faceţi clic pentru a edita Master stiluri text</a:t>
            </a:r>
          </a:p>
        </p:txBody>
      </p:sp>
      <p:sp>
        <p:nvSpPr>
          <p:cNvPr id="6" name="Substituent conținut 5">
            <a:extLst>
              <a:ext uri="{FF2B5EF4-FFF2-40B4-BE49-F238E27FC236}">
                <a16:creationId xmlns:a16="http://schemas.microsoft.com/office/drawing/2014/main" id="{19797B9B-DE8C-9192-CDC3-93A7BFA96AD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o-RO"/>
              <a:t>Faceţi clic pentru a edita Master stiluri text</a:t>
            </a:r>
          </a:p>
          <a:p>
            <a:pPr lvl="1"/>
            <a:r>
              <a:rPr lang="ro-RO"/>
              <a:t>al doilea nivel</a:t>
            </a:r>
          </a:p>
          <a:p>
            <a:pPr lvl="2"/>
            <a:r>
              <a:rPr lang="ro-RO"/>
              <a:t>al treilea nivel</a:t>
            </a:r>
          </a:p>
          <a:p>
            <a:pPr lvl="3"/>
            <a:r>
              <a:rPr lang="ro-RO"/>
              <a:t>al patrulea nivel</a:t>
            </a:r>
          </a:p>
          <a:p>
            <a:pPr lvl="4"/>
            <a:r>
              <a:rPr lang="ro-RO"/>
              <a:t>al cincilea nivel</a:t>
            </a:r>
          </a:p>
        </p:txBody>
      </p:sp>
      <p:sp>
        <p:nvSpPr>
          <p:cNvPr id="7" name="Substituent dată 6">
            <a:extLst>
              <a:ext uri="{FF2B5EF4-FFF2-40B4-BE49-F238E27FC236}">
                <a16:creationId xmlns:a16="http://schemas.microsoft.com/office/drawing/2014/main" id="{A14810D9-39C8-7705-65D8-B5322FF951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06FFBC-15F2-DA4A-9232-82BDE46B771F}" type="datetimeFigureOut">
              <a:rPr lang="ro-RO" smtClean="0"/>
              <a:t>26.01.2026</a:t>
            </a:fld>
            <a:endParaRPr lang="ro-RO"/>
          </a:p>
        </p:txBody>
      </p:sp>
      <p:sp>
        <p:nvSpPr>
          <p:cNvPr id="8" name="Substituent subsol 7">
            <a:extLst>
              <a:ext uri="{FF2B5EF4-FFF2-40B4-BE49-F238E27FC236}">
                <a16:creationId xmlns:a16="http://schemas.microsoft.com/office/drawing/2014/main" id="{46A45B40-2501-337B-53C9-55F99C553D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9" name="Substituent număr diapozitiv 8">
            <a:extLst>
              <a:ext uri="{FF2B5EF4-FFF2-40B4-BE49-F238E27FC236}">
                <a16:creationId xmlns:a16="http://schemas.microsoft.com/office/drawing/2014/main" id="{3DDC0193-F9C2-D323-5D08-2D350B334F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5F366E-92C1-7D41-B8CD-C08706AFE1E1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19453511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Doar tit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>
            <a:extLst>
              <a:ext uri="{FF2B5EF4-FFF2-40B4-BE49-F238E27FC236}">
                <a16:creationId xmlns:a16="http://schemas.microsoft.com/office/drawing/2014/main" id="{82B86D99-7045-82BE-F5A7-A771053B16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/>
              <a:t>Faceți clic pentru a edita stilul de titlu coordonator</a:t>
            </a:r>
          </a:p>
        </p:txBody>
      </p:sp>
      <p:sp>
        <p:nvSpPr>
          <p:cNvPr id="3" name="Substituent dată 2">
            <a:extLst>
              <a:ext uri="{FF2B5EF4-FFF2-40B4-BE49-F238E27FC236}">
                <a16:creationId xmlns:a16="http://schemas.microsoft.com/office/drawing/2014/main" id="{D0A33F83-4461-EBAD-B28D-1D2F5DD312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06FFBC-15F2-DA4A-9232-82BDE46B771F}" type="datetimeFigureOut">
              <a:rPr lang="ro-RO" smtClean="0"/>
              <a:t>26.01.2026</a:t>
            </a:fld>
            <a:endParaRPr lang="ro-RO"/>
          </a:p>
        </p:txBody>
      </p:sp>
      <p:sp>
        <p:nvSpPr>
          <p:cNvPr id="4" name="Substituent subsol 3">
            <a:extLst>
              <a:ext uri="{FF2B5EF4-FFF2-40B4-BE49-F238E27FC236}">
                <a16:creationId xmlns:a16="http://schemas.microsoft.com/office/drawing/2014/main" id="{5547626C-15B2-80E6-5E4E-87CBE43B86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5" name="Substituent număr diapozitiv 4">
            <a:extLst>
              <a:ext uri="{FF2B5EF4-FFF2-40B4-BE49-F238E27FC236}">
                <a16:creationId xmlns:a16="http://schemas.microsoft.com/office/drawing/2014/main" id="{0BCFB1D4-F511-6EB7-8EFD-CF1DEF1D04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5F366E-92C1-7D41-B8CD-C08706AFE1E1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25441548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Necompleta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stituent dată 1">
            <a:extLst>
              <a:ext uri="{FF2B5EF4-FFF2-40B4-BE49-F238E27FC236}">
                <a16:creationId xmlns:a16="http://schemas.microsoft.com/office/drawing/2014/main" id="{3A6A4C7A-1A4D-626B-E3A4-3CE82A8025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06FFBC-15F2-DA4A-9232-82BDE46B771F}" type="datetimeFigureOut">
              <a:rPr lang="ro-RO" smtClean="0"/>
              <a:t>26.01.2026</a:t>
            </a:fld>
            <a:endParaRPr lang="ro-RO"/>
          </a:p>
        </p:txBody>
      </p:sp>
      <p:sp>
        <p:nvSpPr>
          <p:cNvPr id="3" name="Substituent subsol 2">
            <a:extLst>
              <a:ext uri="{FF2B5EF4-FFF2-40B4-BE49-F238E27FC236}">
                <a16:creationId xmlns:a16="http://schemas.microsoft.com/office/drawing/2014/main" id="{E3410BE4-B164-02CF-CD7D-DAB0498757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4" name="Substituent număr diapozitiv 3">
            <a:extLst>
              <a:ext uri="{FF2B5EF4-FFF2-40B4-BE49-F238E27FC236}">
                <a16:creationId xmlns:a16="http://schemas.microsoft.com/office/drawing/2014/main" id="{0D09ABA3-92F0-4A11-C53A-53C74CC0BC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5F366E-92C1-7D41-B8CD-C08706AFE1E1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5212890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ținut cu legend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>
            <a:extLst>
              <a:ext uri="{FF2B5EF4-FFF2-40B4-BE49-F238E27FC236}">
                <a16:creationId xmlns:a16="http://schemas.microsoft.com/office/drawing/2014/main" id="{CEF95921-7981-C7D0-8A64-E7EF6A15B1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o-RO"/>
              <a:t>Faceți clic pentru a edita stilul de titlu coordonator</a:t>
            </a:r>
          </a:p>
        </p:txBody>
      </p:sp>
      <p:sp>
        <p:nvSpPr>
          <p:cNvPr id="3" name="Substituent conținut 2">
            <a:extLst>
              <a:ext uri="{FF2B5EF4-FFF2-40B4-BE49-F238E27FC236}">
                <a16:creationId xmlns:a16="http://schemas.microsoft.com/office/drawing/2014/main" id="{93C686D6-BFF8-BAB8-E43B-1156DB63715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o-RO"/>
              <a:t>Faceţi clic pentru a edita Master stiluri text</a:t>
            </a:r>
          </a:p>
          <a:p>
            <a:pPr lvl="1"/>
            <a:r>
              <a:rPr lang="ro-RO"/>
              <a:t>al doilea nivel</a:t>
            </a:r>
          </a:p>
          <a:p>
            <a:pPr lvl="2"/>
            <a:r>
              <a:rPr lang="ro-RO"/>
              <a:t>al treilea nivel</a:t>
            </a:r>
          </a:p>
          <a:p>
            <a:pPr lvl="3"/>
            <a:r>
              <a:rPr lang="ro-RO"/>
              <a:t>al patrulea nivel</a:t>
            </a:r>
          </a:p>
          <a:p>
            <a:pPr lvl="4"/>
            <a:r>
              <a:rPr lang="ro-RO"/>
              <a:t>al cincilea nivel</a:t>
            </a:r>
          </a:p>
        </p:txBody>
      </p:sp>
      <p:sp>
        <p:nvSpPr>
          <p:cNvPr id="4" name="Substituent text 3">
            <a:extLst>
              <a:ext uri="{FF2B5EF4-FFF2-40B4-BE49-F238E27FC236}">
                <a16:creationId xmlns:a16="http://schemas.microsoft.com/office/drawing/2014/main" id="{EA871203-79A6-2BB0-AAA7-377825D8D2C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o-RO"/>
              <a:t>Faceţi clic pentru a edita Master stiluri text</a:t>
            </a:r>
          </a:p>
        </p:txBody>
      </p:sp>
      <p:sp>
        <p:nvSpPr>
          <p:cNvPr id="5" name="Substituent dată 4">
            <a:extLst>
              <a:ext uri="{FF2B5EF4-FFF2-40B4-BE49-F238E27FC236}">
                <a16:creationId xmlns:a16="http://schemas.microsoft.com/office/drawing/2014/main" id="{C2F5A622-72A6-84B9-D0CA-4124D1994A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06FFBC-15F2-DA4A-9232-82BDE46B771F}" type="datetimeFigureOut">
              <a:rPr lang="ro-RO" smtClean="0"/>
              <a:t>26.01.2026</a:t>
            </a:fld>
            <a:endParaRPr lang="ro-RO"/>
          </a:p>
        </p:txBody>
      </p:sp>
      <p:sp>
        <p:nvSpPr>
          <p:cNvPr id="6" name="Substituent subsol 5">
            <a:extLst>
              <a:ext uri="{FF2B5EF4-FFF2-40B4-BE49-F238E27FC236}">
                <a16:creationId xmlns:a16="http://schemas.microsoft.com/office/drawing/2014/main" id="{416A1D5A-807E-5B6D-3AAB-D31F202C46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7" name="Substituent număr diapozitiv 6">
            <a:extLst>
              <a:ext uri="{FF2B5EF4-FFF2-40B4-BE49-F238E27FC236}">
                <a16:creationId xmlns:a16="http://schemas.microsoft.com/office/drawing/2014/main" id="{764F1630-0D7B-719A-64FD-DAAF53CB04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5F366E-92C1-7D41-B8CD-C08706AFE1E1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30003634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ine cu legend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>
            <a:extLst>
              <a:ext uri="{FF2B5EF4-FFF2-40B4-BE49-F238E27FC236}">
                <a16:creationId xmlns:a16="http://schemas.microsoft.com/office/drawing/2014/main" id="{47F65EF3-3178-4D20-B909-9EEFFE4DE3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o-RO"/>
              <a:t>Faceți clic pentru a edita stilul de titlu coordonator</a:t>
            </a:r>
          </a:p>
        </p:txBody>
      </p:sp>
      <p:sp>
        <p:nvSpPr>
          <p:cNvPr id="3" name="Substituent imagine 2">
            <a:extLst>
              <a:ext uri="{FF2B5EF4-FFF2-40B4-BE49-F238E27FC236}">
                <a16:creationId xmlns:a16="http://schemas.microsoft.com/office/drawing/2014/main" id="{1DA47E0E-2663-AC51-0441-1AD5D88BC88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o-RO"/>
          </a:p>
        </p:txBody>
      </p:sp>
      <p:sp>
        <p:nvSpPr>
          <p:cNvPr id="4" name="Substituent text 3">
            <a:extLst>
              <a:ext uri="{FF2B5EF4-FFF2-40B4-BE49-F238E27FC236}">
                <a16:creationId xmlns:a16="http://schemas.microsoft.com/office/drawing/2014/main" id="{81E1777B-82D0-BAB5-17DB-9DA0C348E3B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o-RO"/>
              <a:t>Faceţi clic pentru a edita Master stiluri text</a:t>
            </a:r>
          </a:p>
        </p:txBody>
      </p:sp>
      <p:sp>
        <p:nvSpPr>
          <p:cNvPr id="5" name="Substituent dată 4">
            <a:extLst>
              <a:ext uri="{FF2B5EF4-FFF2-40B4-BE49-F238E27FC236}">
                <a16:creationId xmlns:a16="http://schemas.microsoft.com/office/drawing/2014/main" id="{C4F66316-57B0-BC29-211D-D00AFAE84A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06FFBC-15F2-DA4A-9232-82BDE46B771F}" type="datetimeFigureOut">
              <a:rPr lang="ro-RO" smtClean="0"/>
              <a:t>26.01.2026</a:t>
            </a:fld>
            <a:endParaRPr lang="ro-RO"/>
          </a:p>
        </p:txBody>
      </p:sp>
      <p:sp>
        <p:nvSpPr>
          <p:cNvPr id="6" name="Substituent subsol 5">
            <a:extLst>
              <a:ext uri="{FF2B5EF4-FFF2-40B4-BE49-F238E27FC236}">
                <a16:creationId xmlns:a16="http://schemas.microsoft.com/office/drawing/2014/main" id="{1EA2143D-771E-2E43-469B-EC13658871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7" name="Substituent număr diapozitiv 6">
            <a:extLst>
              <a:ext uri="{FF2B5EF4-FFF2-40B4-BE49-F238E27FC236}">
                <a16:creationId xmlns:a16="http://schemas.microsoft.com/office/drawing/2014/main" id="{68348669-291F-51E6-3EDD-A66AF35195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5F366E-92C1-7D41-B8CD-C08706AFE1E1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35324642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stituent titlu 1">
            <a:extLst>
              <a:ext uri="{FF2B5EF4-FFF2-40B4-BE49-F238E27FC236}">
                <a16:creationId xmlns:a16="http://schemas.microsoft.com/office/drawing/2014/main" id="{ED2D33A4-40C3-1CCE-3899-DC33D94D42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o-RO"/>
              <a:t>Faceți clic pentru a edita stilul de titlu coordonator</a:t>
            </a:r>
          </a:p>
        </p:txBody>
      </p:sp>
      <p:sp>
        <p:nvSpPr>
          <p:cNvPr id="3" name="Substituent text 2">
            <a:extLst>
              <a:ext uri="{FF2B5EF4-FFF2-40B4-BE49-F238E27FC236}">
                <a16:creationId xmlns:a16="http://schemas.microsoft.com/office/drawing/2014/main" id="{0C771032-A9FD-F293-13C1-284FBB9D94E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o-RO"/>
              <a:t>Faceţi clic pentru a edita Master stiluri text</a:t>
            </a:r>
          </a:p>
          <a:p>
            <a:pPr lvl="1"/>
            <a:r>
              <a:rPr lang="ro-RO"/>
              <a:t>al doilea nivel</a:t>
            </a:r>
          </a:p>
          <a:p>
            <a:pPr lvl="2"/>
            <a:r>
              <a:rPr lang="ro-RO"/>
              <a:t>al treilea nivel</a:t>
            </a:r>
          </a:p>
          <a:p>
            <a:pPr lvl="3"/>
            <a:r>
              <a:rPr lang="ro-RO"/>
              <a:t>al patrulea nivel</a:t>
            </a:r>
          </a:p>
          <a:p>
            <a:pPr lvl="4"/>
            <a:r>
              <a:rPr lang="ro-RO"/>
              <a:t>al cincilea nivel</a:t>
            </a:r>
          </a:p>
        </p:txBody>
      </p:sp>
      <p:sp>
        <p:nvSpPr>
          <p:cNvPr id="4" name="Substituent dată 3">
            <a:extLst>
              <a:ext uri="{FF2B5EF4-FFF2-40B4-BE49-F238E27FC236}">
                <a16:creationId xmlns:a16="http://schemas.microsoft.com/office/drawing/2014/main" id="{EC8FB72B-44C8-74D6-F849-99A877D6B98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F206FFBC-15F2-DA4A-9232-82BDE46B771F}" type="datetimeFigureOut">
              <a:rPr lang="ro-RO" smtClean="0"/>
              <a:t>26.01.2026</a:t>
            </a:fld>
            <a:endParaRPr lang="ro-RO"/>
          </a:p>
        </p:txBody>
      </p:sp>
      <p:sp>
        <p:nvSpPr>
          <p:cNvPr id="5" name="Substituent subsol 4">
            <a:extLst>
              <a:ext uri="{FF2B5EF4-FFF2-40B4-BE49-F238E27FC236}">
                <a16:creationId xmlns:a16="http://schemas.microsoft.com/office/drawing/2014/main" id="{47D3ECD8-4248-1BBB-DCFA-01AB0947BA2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ro-RO"/>
          </a:p>
        </p:txBody>
      </p:sp>
      <p:sp>
        <p:nvSpPr>
          <p:cNvPr id="6" name="Substituent număr diapozitiv 5">
            <a:extLst>
              <a:ext uri="{FF2B5EF4-FFF2-40B4-BE49-F238E27FC236}">
                <a16:creationId xmlns:a16="http://schemas.microsoft.com/office/drawing/2014/main" id="{1782CA91-41A0-7F76-07A8-B772FE08A12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8B5F366E-92C1-7D41-B8CD-C08706AFE1E1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9408867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o-R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u 4">
            <a:extLst>
              <a:ext uri="{FF2B5EF4-FFF2-40B4-BE49-F238E27FC236}">
                <a16:creationId xmlns:a16="http://schemas.microsoft.com/office/drawing/2014/main" id="{95C591A4-50D3-273A-D67D-ECCA0AD7D1D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o-RO" dirty="0"/>
              <a:t>PROIECT +Erasmus</a:t>
            </a:r>
          </a:p>
        </p:txBody>
      </p:sp>
    </p:spTree>
    <p:extLst>
      <p:ext uri="{BB962C8B-B14F-4D97-AF65-F5344CB8AC3E}">
        <p14:creationId xmlns:p14="http://schemas.microsoft.com/office/powerpoint/2010/main" val="419176204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stituent conținut 2">
            <a:extLst>
              <a:ext uri="{FF2B5EF4-FFF2-40B4-BE49-F238E27FC236}">
                <a16:creationId xmlns:a16="http://schemas.microsoft.com/office/drawing/2014/main" id="{71F0CCD4-FD75-4881-4C09-425D2B41F2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5793" y="678656"/>
            <a:ext cx="10515600" cy="6012657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o-RO" b="1" dirty="0"/>
              <a:t>LA ȘCOALĂ</a:t>
            </a:r>
          </a:p>
          <a:p>
            <a:pPr marL="0" indent="0">
              <a:buNone/>
            </a:pPr>
            <a:r>
              <a:rPr lang="ro-RO" dirty="0"/>
              <a:t>          Am fost întâmpinați de italieni și de profesori. Aceștia au cântat imnul lor, apoi a urmat să cântăm și noi imnul nostru. </a:t>
            </a:r>
          </a:p>
          <a:p>
            <a:pPr marL="0" indent="0">
              <a:buNone/>
            </a:pPr>
            <a:r>
              <a:rPr lang="ro-RO" dirty="0"/>
              <a:t>          Fiecare copil a fost însoțit de gazda sa în sala de clasă. Am urmat cursurile împreună și am descoperit un sistem nou de învățare. </a:t>
            </a:r>
          </a:p>
          <a:p>
            <a:pPr marL="0" indent="0">
              <a:buNone/>
            </a:pPr>
            <a:r>
              <a:rPr lang="ro-RO" dirty="0"/>
              <a:t>      </a:t>
            </a:r>
          </a:p>
          <a:p>
            <a:pPr marL="0" indent="0">
              <a:buNone/>
            </a:pPr>
            <a:endParaRPr lang="ro-RO" dirty="0"/>
          </a:p>
          <a:p>
            <a:pPr marL="0" indent="0">
              <a:buNone/>
            </a:pPr>
            <a:endParaRPr lang="ro-RO" dirty="0"/>
          </a:p>
          <a:p>
            <a:pPr marL="0" indent="0">
              <a:buNone/>
            </a:pPr>
            <a:endParaRPr lang="ro-RO" dirty="0"/>
          </a:p>
          <a:p>
            <a:pPr marL="0" indent="0">
              <a:buNone/>
            </a:pPr>
            <a:r>
              <a:rPr lang="ro-RO" b="1" dirty="0"/>
              <a:t>ÎN FAMILIE </a:t>
            </a:r>
          </a:p>
          <a:p>
            <a:pPr marL="0" indent="0">
              <a:buNone/>
            </a:pPr>
            <a:r>
              <a:rPr lang="ro-RO" b="1" dirty="0"/>
              <a:t>    </a:t>
            </a:r>
            <a:r>
              <a:rPr lang="ro-RO" dirty="0"/>
              <a:t>       Acea după amiaza mi-am petrecut-o alături de Gabriele și de bunica sa. Am mâncat o porție de paste delicioase, apoi ne-am odihnit puțin. Pe seară, am ieșit  și m-am întâlnit cu ai mei colegi.</a:t>
            </a:r>
            <a:endParaRPr lang="ro-RO" b="1" dirty="0"/>
          </a:p>
        </p:txBody>
      </p:sp>
      <p:sp>
        <p:nvSpPr>
          <p:cNvPr id="5" name="Titlu 4">
            <a:extLst>
              <a:ext uri="{FF2B5EF4-FFF2-40B4-BE49-F238E27FC236}">
                <a16:creationId xmlns:a16="http://schemas.microsoft.com/office/drawing/2014/main" id="{EB7D2127-B159-F038-3D9A-68D6E948E7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-238125"/>
            <a:ext cx="10515600" cy="1381125"/>
          </a:xfrm>
        </p:spPr>
        <p:txBody>
          <a:bodyPr/>
          <a:lstStyle/>
          <a:p>
            <a:r>
              <a:rPr lang="ro-RO" dirty="0"/>
              <a:t>Ziua 1</a:t>
            </a:r>
          </a:p>
        </p:txBody>
      </p:sp>
      <p:pic>
        <p:nvPicPr>
          <p:cNvPr id="6" name="Imagine 5">
            <a:extLst>
              <a:ext uri="{FF2B5EF4-FFF2-40B4-BE49-F238E27FC236}">
                <a16:creationId xmlns:a16="http://schemas.microsoft.com/office/drawing/2014/main" id="{C565DD94-00C8-ABD5-43C3-404FC7553FE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20343" y="2938462"/>
            <a:ext cx="3441492" cy="213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489267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>
            <a:extLst>
              <a:ext uri="{FF2B5EF4-FFF2-40B4-BE49-F238E27FC236}">
                <a16:creationId xmlns:a16="http://schemas.microsoft.com/office/drawing/2014/main" id="{4E107D70-166A-CECD-34FC-D8AABA4805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88231" y="-369094"/>
            <a:ext cx="10515600" cy="1488282"/>
          </a:xfrm>
        </p:spPr>
        <p:txBody>
          <a:bodyPr/>
          <a:lstStyle/>
          <a:p>
            <a:r>
              <a:rPr lang="ro-RO" dirty="0"/>
              <a:t>Ziua 2</a:t>
            </a:r>
          </a:p>
        </p:txBody>
      </p:sp>
      <p:sp>
        <p:nvSpPr>
          <p:cNvPr id="5" name="Substituent conținut 4">
            <a:extLst>
              <a:ext uri="{FF2B5EF4-FFF2-40B4-BE49-F238E27FC236}">
                <a16:creationId xmlns:a16="http://schemas.microsoft.com/office/drawing/2014/main" id="{89019112-13FB-F676-44BC-4C59D930BFF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88230" y="666750"/>
            <a:ext cx="10925176" cy="5976938"/>
          </a:xfrm>
        </p:spPr>
        <p:txBody>
          <a:bodyPr/>
          <a:lstStyle/>
          <a:p>
            <a:pPr marL="0" indent="0">
              <a:buNone/>
            </a:pPr>
            <a:r>
              <a:rPr lang="ro-RO" b="1" dirty="0"/>
              <a:t>LA ȘCOALĂ</a:t>
            </a:r>
          </a:p>
          <a:p>
            <a:pPr marL="0" indent="0">
              <a:buNone/>
            </a:pPr>
            <a:r>
              <a:rPr lang="ro-RO" b="1" dirty="0"/>
              <a:t>         </a:t>
            </a:r>
            <a:r>
              <a:rPr lang="ro-RO" dirty="0"/>
              <a:t>Am realizat desene la alegere împreună cu gazda noastră. Am ales tema reciclării și ne-a ieșit un desen reprezentativ.</a:t>
            </a:r>
          </a:p>
          <a:p>
            <a:pPr marL="0" indent="0">
              <a:buNone/>
            </a:pPr>
            <a:r>
              <a:rPr lang="ro-RO" b="1" dirty="0"/>
              <a:t>         </a:t>
            </a:r>
            <a:r>
              <a:rPr lang="ro-RO" dirty="0"/>
              <a:t>La ora de educație fizică, ne-am jucat volei cu toate clasele. Italienii au câștigat meciul.</a:t>
            </a:r>
          </a:p>
          <a:p>
            <a:pPr marL="0" indent="0">
              <a:buNone/>
            </a:pPr>
            <a:r>
              <a:rPr lang="ro-RO" b="1" dirty="0"/>
              <a:t> </a:t>
            </a:r>
          </a:p>
          <a:p>
            <a:pPr marL="0" indent="0">
              <a:buNone/>
            </a:pPr>
            <a:endParaRPr lang="ro-RO" b="1" dirty="0"/>
          </a:p>
          <a:p>
            <a:pPr marL="0" indent="0">
              <a:buNone/>
            </a:pPr>
            <a:endParaRPr lang="ro-RO" b="1" dirty="0"/>
          </a:p>
          <a:p>
            <a:pPr marL="0" indent="0">
              <a:buNone/>
            </a:pPr>
            <a:endParaRPr lang="ro-RO" b="1" dirty="0"/>
          </a:p>
          <a:p>
            <a:pPr marL="0" indent="0">
              <a:buNone/>
            </a:pPr>
            <a:r>
              <a:rPr lang="ro-RO" b="1" dirty="0"/>
              <a:t>ÎN FAMILIE</a:t>
            </a:r>
          </a:p>
          <a:p>
            <a:pPr marL="0" indent="0">
              <a:buNone/>
            </a:pPr>
            <a:r>
              <a:rPr lang="ro-RO" dirty="0"/>
              <a:t>       Am avut o după amiază plină de aventuri. Ne-am jucat PS 4, apoi am mâncat în oraș.</a:t>
            </a:r>
          </a:p>
        </p:txBody>
      </p:sp>
      <p:pic>
        <p:nvPicPr>
          <p:cNvPr id="6" name="Imagine 5">
            <a:extLst>
              <a:ext uri="{FF2B5EF4-FFF2-40B4-BE49-F238E27FC236}">
                <a16:creationId xmlns:a16="http://schemas.microsoft.com/office/drawing/2014/main" id="{66B6DEE6-0E1B-8DEF-D239-233A23FCF23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7030" y="2940841"/>
            <a:ext cx="3262313" cy="1881187"/>
          </a:xfrm>
          <a:prstGeom prst="rect">
            <a:avLst/>
          </a:prstGeom>
        </p:spPr>
      </p:pic>
      <p:pic>
        <p:nvPicPr>
          <p:cNvPr id="7" name="Imagine 6">
            <a:extLst>
              <a:ext uri="{FF2B5EF4-FFF2-40B4-BE49-F238E27FC236}">
                <a16:creationId xmlns:a16="http://schemas.microsoft.com/office/drawing/2014/main" id="{248CA29E-1EB1-B48C-86A1-1DFFA1301FA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8144" y="2488406"/>
            <a:ext cx="6334762" cy="23336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373818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>
            <a:extLst>
              <a:ext uri="{FF2B5EF4-FFF2-40B4-BE49-F238E27FC236}">
                <a16:creationId xmlns:a16="http://schemas.microsoft.com/office/drawing/2014/main" id="{3B1D57F2-F031-11D9-D73D-F46EA33078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2500" y="-948532"/>
            <a:ext cx="10770394" cy="2591595"/>
          </a:xfrm>
        </p:spPr>
        <p:txBody>
          <a:bodyPr/>
          <a:lstStyle/>
          <a:p>
            <a:r>
              <a:rPr lang="ro-RO" dirty="0"/>
              <a:t>Ziua 3</a:t>
            </a:r>
          </a:p>
        </p:txBody>
      </p:sp>
      <p:sp>
        <p:nvSpPr>
          <p:cNvPr id="5" name="Substituent conținut 4">
            <a:extLst>
              <a:ext uri="{FF2B5EF4-FFF2-40B4-BE49-F238E27FC236}">
                <a16:creationId xmlns:a16="http://schemas.microsoft.com/office/drawing/2014/main" id="{72D86E7A-E46F-4578-F010-04FC68679E5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595313"/>
            <a:ext cx="10515600" cy="5581650"/>
          </a:xfrm>
        </p:spPr>
        <p:txBody>
          <a:bodyPr/>
          <a:lstStyle/>
          <a:p>
            <a:pPr marL="0" indent="0">
              <a:buNone/>
            </a:pPr>
            <a:r>
              <a:rPr lang="ro-RO" b="1" dirty="0"/>
              <a:t>LA ȘCOALĂ</a:t>
            </a:r>
          </a:p>
          <a:p>
            <a:pPr marL="0" indent="0">
              <a:buNone/>
            </a:pPr>
            <a:r>
              <a:rPr lang="ro-RO" dirty="0"/>
              <a:t>       Am avut ora de Științe unde ni s-au arătat diferite experimente  captivante. La ora de informatică am vorbit despre climă. </a:t>
            </a:r>
          </a:p>
          <a:p>
            <a:pPr marL="0" indent="0">
              <a:buNone/>
            </a:pPr>
            <a:endParaRPr lang="ro-RO" dirty="0"/>
          </a:p>
          <a:p>
            <a:pPr marL="0" indent="0">
              <a:buNone/>
            </a:pPr>
            <a:endParaRPr lang="ro-RO" dirty="0"/>
          </a:p>
          <a:p>
            <a:pPr marL="0" indent="0">
              <a:buNone/>
            </a:pPr>
            <a:endParaRPr lang="ro-RO" dirty="0"/>
          </a:p>
          <a:p>
            <a:pPr marL="0" indent="0">
              <a:buNone/>
            </a:pPr>
            <a:endParaRPr lang="ro-RO" dirty="0"/>
          </a:p>
          <a:p>
            <a:pPr marL="0" indent="0">
              <a:buNone/>
            </a:pPr>
            <a:endParaRPr lang="ro-RO" dirty="0"/>
          </a:p>
          <a:p>
            <a:pPr marL="0" indent="0">
              <a:buNone/>
            </a:pPr>
            <a:r>
              <a:rPr lang="ro-RO" b="1" dirty="0"/>
              <a:t>ÎN FAMILIE</a:t>
            </a:r>
          </a:p>
          <a:p>
            <a:pPr marL="0" indent="0">
              <a:buNone/>
            </a:pPr>
            <a:r>
              <a:rPr lang="ro-RO" dirty="0"/>
              <a:t>       A fost o după-amiază alocată odihnei și liniștii.</a:t>
            </a:r>
          </a:p>
          <a:p>
            <a:pPr marL="0" indent="0">
              <a:buNone/>
            </a:pPr>
            <a:endParaRPr lang="ro-RO" dirty="0"/>
          </a:p>
        </p:txBody>
      </p:sp>
      <p:pic>
        <p:nvPicPr>
          <p:cNvPr id="6" name="Imagine 5">
            <a:extLst>
              <a:ext uri="{FF2B5EF4-FFF2-40B4-BE49-F238E27FC236}">
                <a16:creationId xmlns:a16="http://schemas.microsoft.com/office/drawing/2014/main" id="{2150C721-5A7C-D537-E9F0-1400CF647D4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4468" y="2072353"/>
            <a:ext cx="4214813" cy="2512218"/>
          </a:xfrm>
          <a:prstGeom prst="rect">
            <a:avLst/>
          </a:prstGeom>
        </p:spPr>
      </p:pic>
      <p:pic>
        <p:nvPicPr>
          <p:cNvPr id="7" name="Imagine 6">
            <a:extLst>
              <a:ext uri="{FF2B5EF4-FFF2-40B4-BE49-F238E27FC236}">
                <a16:creationId xmlns:a16="http://schemas.microsoft.com/office/drawing/2014/main" id="{D3B511B7-A611-CA1B-6DA6-04C4C4933A8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5549" y="1992975"/>
            <a:ext cx="4421983" cy="25915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279053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u 5">
            <a:extLst>
              <a:ext uri="{FF2B5EF4-FFF2-40B4-BE49-F238E27FC236}">
                <a16:creationId xmlns:a16="http://schemas.microsoft.com/office/drawing/2014/main" id="{E1171154-70EB-94A5-7358-DB117E98FA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-488156"/>
            <a:ext cx="10515600" cy="1643061"/>
          </a:xfrm>
        </p:spPr>
        <p:txBody>
          <a:bodyPr/>
          <a:lstStyle/>
          <a:p>
            <a:r>
              <a:rPr lang="ro-RO" dirty="0"/>
              <a:t>Ziua 4</a:t>
            </a:r>
          </a:p>
        </p:txBody>
      </p:sp>
      <p:sp>
        <p:nvSpPr>
          <p:cNvPr id="4" name="Substituent conținut 3">
            <a:extLst>
              <a:ext uri="{FF2B5EF4-FFF2-40B4-BE49-F238E27FC236}">
                <a16:creationId xmlns:a16="http://schemas.microsoft.com/office/drawing/2014/main" id="{7F21AD4B-B0FE-3AE9-A19E-32C668DD585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523875"/>
            <a:ext cx="10515600" cy="5653088"/>
          </a:xfrm>
        </p:spPr>
        <p:txBody>
          <a:bodyPr/>
          <a:lstStyle/>
          <a:p>
            <a:pPr marL="0" indent="0">
              <a:buNone/>
            </a:pPr>
            <a:r>
              <a:rPr lang="ro-RO" b="1" dirty="0"/>
              <a:t>LA ȘCOALĂ</a:t>
            </a:r>
          </a:p>
          <a:p>
            <a:pPr marL="0" indent="0">
              <a:buNone/>
            </a:pPr>
            <a:r>
              <a:rPr lang="ro-RO" b="1" dirty="0"/>
              <a:t>       </a:t>
            </a:r>
            <a:r>
              <a:rPr lang="ro-RO" dirty="0"/>
              <a:t>Am vizitat o școală noua unde ni s-au prezentat picturile copiilor și practicile alocate elevilor cu dizabilități.</a:t>
            </a:r>
          </a:p>
          <a:p>
            <a:pPr marL="0" indent="0">
              <a:buNone/>
            </a:pPr>
            <a:endParaRPr lang="ro-RO" b="1" dirty="0"/>
          </a:p>
          <a:p>
            <a:pPr marL="0" indent="0">
              <a:buNone/>
            </a:pPr>
            <a:endParaRPr lang="ro-RO" b="1" dirty="0"/>
          </a:p>
          <a:p>
            <a:pPr marL="0" indent="0">
              <a:buNone/>
            </a:pPr>
            <a:endParaRPr lang="ro-RO" b="1" dirty="0"/>
          </a:p>
          <a:p>
            <a:pPr marL="0" indent="0">
              <a:buNone/>
            </a:pPr>
            <a:endParaRPr lang="ro-RO" b="1" dirty="0"/>
          </a:p>
          <a:p>
            <a:pPr marL="0" indent="0">
              <a:buNone/>
            </a:pPr>
            <a:endParaRPr lang="ro-RO" b="1" dirty="0"/>
          </a:p>
          <a:p>
            <a:pPr marL="0" indent="0">
              <a:buNone/>
            </a:pPr>
            <a:r>
              <a:rPr lang="ro-RO" b="1" dirty="0"/>
              <a:t>ÎN FAMILIE </a:t>
            </a:r>
          </a:p>
          <a:p>
            <a:pPr marL="0" indent="0">
              <a:buNone/>
            </a:pPr>
            <a:r>
              <a:rPr lang="ro-RO" b="1" dirty="0"/>
              <a:t>        </a:t>
            </a:r>
            <a:r>
              <a:rPr lang="ro-RO" dirty="0"/>
              <a:t>Am mers în mall pentru a ne relaxa, apoi am mâncat la Mcdonald’s.</a:t>
            </a:r>
          </a:p>
        </p:txBody>
      </p:sp>
      <p:pic>
        <p:nvPicPr>
          <p:cNvPr id="7" name="Imagine 6">
            <a:extLst>
              <a:ext uri="{FF2B5EF4-FFF2-40B4-BE49-F238E27FC236}">
                <a16:creationId xmlns:a16="http://schemas.microsoft.com/office/drawing/2014/main" id="{0BCF5E5D-85B9-5ADF-0667-D7DCF1D58C6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0856" y="1909762"/>
            <a:ext cx="5031582" cy="26027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891249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u 7">
            <a:extLst>
              <a:ext uri="{FF2B5EF4-FFF2-40B4-BE49-F238E27FC236}">
                <a16:creationId xmlns:a16="http://schemas.microsoft.com/office/drawing/2014/main" id="{A50D1C8F-7C05-432E-A002-4335434803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-583405"/>
            <a:ext cx="10515600" cy="1893094"/>
          </a:xfrm>
        </p:spPr>
        <p:txBody>
          <a:bodyPr/>
          <a:lstStyle/>
          <a:p>
            <a:r>
              <a:rPr lang="ro-RO" dirty="0"/>
              <a:t>Ziua 5</a:t>
            </a:r>
          </a:p>
        </p:txBody>
      </p:sp>
      <p:sp>
        <p:nvSpPr>
          <p:cNvPr id="7" name="Substituent conținut 6">
            <a:extLst>
              <a:ext uri="{FF2B5EF4-FFF2-40B4-BE49-F238E27FC236}">
                <a16:creationId xmlns:a16="http://schemas.microsoft.com/office/drawing/2014/main" id="{E02E0BE4-1776-602A-5DA3-9A3AAD2B19E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702468"/>
            <a:ext cx="10515600" cy="5953125"/>
          </a:xfrm>
        </p:spPr>
        <p:txBody>
          <a:bodyPr/>
          <a:lstStyle/>
          <a:p>
            <a:pPr marL="0" indent="0">
              <a:buNone/>
            </a:pPr>
            <a:r>
              <a:rPr lang="ro-RO" b="1" dirty="0"/>
              <a:t>LA ȘCOALĂ</a:t>
            </a:r>
          </a:p>
          <a:p>
            <a:pPr marL="0" indent="0">
              <a:buNone/>
            </a:pPr>
            <a:r>
              <a:rPr lang="ro-RO" b="1" dirty="0"/>
              <a:t>  </a:t>
            </a:r>
            <a:r>
              <a:rPr lang="ro-RO" dirty="0"/>
              <a:t>     Am primit cadouri de rămas-bun de la colegii italieni. Aceștia </a:t>
            </a:r>
          </a:p>
          <a:p>
            <a:pPr marL="0" indent="0">
              <a:buNone/>
            </a:pPr>
            <a:r>
              <a:rPr lang="ro-RO" dirty="0"/>
              <a:t>ne-au făcut o surpriză și au organizat un spectacol în sala de sport. </a:t>
            </a:r>
          </a:p>
          <a:p>
            <a:pPr marL="0" indent="0">
              <a:buNone/>
            </a:pPr>
            <a:endParaRPr lang="ro-RO" dirty="0"/>
          </a:p>
          <a:p>
            <a:pPr marL="0" indent="0">
              <a:buNone/>
            </a:pPr>
            <a:endParaRPr lang="ro-RO" dirty="0"/>
          </a:p>
          <a:p>
            <a:pPr marL="0" indent="0">
              <a:buNone/>
            </a:pPr>
            <a:endParaRPr lang="ro-RO" dirty="0"/>
          </a:p>
          <a:p>
            <a:pPr marL="0" indent="0">
              <a:buNone/>
            </a:pPr>
            <a:endParaRPr lang="ro-RO" dirty="0"/>
          </a:p>
          <a:p>
            <a:pPr marL="0" indent="0">
              <a:buNone/>
            </a:pPr>
            <a:r>
              <a:rPr lang="ro-RO" b="1" dirty="0"/>
              <a:t>ÎN FAMILIE</a:t>
            </a:r>
          </a:p>
          <a:p>
            <a:pPr marL="0" indent="0">
              <a:buNone/>
            </a:pPr>
            <a:r>
              <a:rPr lang="ro-RO" dirty="0"/>
              <a:t>       Am fost alături de familia la care am stat și de colegii mei la Maxi Jump. Acolo am sărit in trambuline </a:t>
            </a:r>
            <a:r>
              <a:rPr lang="ro-RO"/>
              <a:t>și în </a:t>
            </a:r>
            <a:r>
              <a:rPr lang="ro-RO" dirty="0"/>
              <a:t>piscina de bureți. Ne-am distrat pe cinste!</a:t>
            </a:r>
          </a:p>
          <a:p>
            <a:pPr marL="0" indent="0">
              <a:buNone/>
            </a:pPr>
            <a:endParaRPr lang="ro-RO" dirty="0"/>
          </a:p>
        </p:txBody>
      </p:sp>
      <p:pic>
        <p:nvPicPr>
          <p:cNvPr id="9" name="Imagine 8">
            <a:extLst>
              <a:ext uri="{FF2B5EF4-FFF2-40B4-BE49-F238E27FC236}">
                <a16:creationId xmlns:a16="http://schemas.microsoft.com/office/drawing/2014/main" id="{D392FEDD-4977-5C96-7778-3102F0DEF3A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4718" y="2141134"/>
            <a:ext cx="5095875" cy="24903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5838458"/>
      </p:ext>
    </p:extLst>
  </p:cSld>
  <p:clrMapOvr>
    <a:masterClrMapping/>
  </p:clrMapOvr>
</p:sld>
</file>

<file path=ppt/theme/theme1.xml><?xml version="1.0" encoding="utf-8"?>
<a:theme xmlns:a="http://schemas.openxmlformats.org/drawingml/2006/main" name="Temă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318</Words>
  <Application>Microsoft Office PowerPoint</Application>
  <PresentationFormat>Widescreen</PresentationFormat>
  <Paragraphs>51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0" baseType="lpstr">
      <vt:lpstr>Aptos</vt:lpstr>
      <vt:lpstr>Aptos Display</vt:lpstr>
      <vt:lpstr>Arial</vt:lpstr>
      <vt:lpstr>Temă Office</vt:lpstr>
      <vt:lpstr>PROIECT +Erasmus</vt:lpstr>
      <vt:lpstr>Ziua 1</vt:lpstr>
      <vt:lpstr>Ziua 2</vt:lpstr>
      <vt:lpstr>Ziua 3</vt:lpstr>
      <vt:lpstr>Ziua 4</vt:lpstr>
      <vt:lpstr>Ziua 5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CULTUȚIONAR</dc:title>
  <dc:creator>amaliabrazda2@gmail.com</dc:creator>
  <cp:lastModifiedBy>Daniela</cp:lastModifiedBy>
  <cp:revision>7</cp:revision>
  <dcterms:created xsi:type="dcterms:W3CDTF">2024-10-21T19:30:26Z</dcterms:created>
  <dcterms:modified xsi:type="dcterms:W3CDTF">2026-01-26T20:07:43Z</dcterms:modified>
</cp:coreProperties>
</file>