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changesInfos/changesInfo1.xml" ContentType="application/vnd.ms-powerpoint.changesinfo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7" r:id="rId23"/>
    <p:sldId id="288" r:id="rId24"/>
    <p:sldId id="277" r:id="rId25"/>
    <p:sldId id="278" r:id="rId26"/>
    <p:sldId id="279" r:id="rId27"/>
    <p:sldId id="281" r:id="rId28"/>
    <p:sldId id="282" r:id="rId29"/>
    <p:sldId id="289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44" autoAdjust="0"/>
  </p:normalViewPr>
  <p:slideViewPr>
    <p:cSldViewPr snapToGrid="0">
      <p:cViewPr>
        <p:scale>
          <a:sx n="75" d="100"/>
          <a:sy n="75" d="100"/>
        </p:scale>
        <p:origin x="-946" y="-3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URLUIALA" userId="406bf63632c83280" providerId="LiveId" clId="{1DCF63D5-21E1-420E-B5F3-9017C01EA41C}"/>
    <pc:docChg chg="undo custSel addSld modSld modMainMaster">
      <pc:chgData name="PAUL URLUIALA" userId="406bf63632c83280" providerId="LiveId" clId="{1DCF63D5-21E1-420E-B5F3-9017C01EA41C}" dt="2024-06-05T08:14:54.636" v="663" actId="20577"/>
      <pc:docMkLst>
        <pc:docMk/>
      </pc:docMkLst>
      <pc:sldChg chg="modSp mod modTransition">
        <pc:chgData name="PAUL URLUIALA" userId="406bf63632c83280" providerId="LiveId" clId="{1DCF63D5-21E1-420E-B5F3-9017C01EA41C}" dt="2024-06-05T06:20:01.289" v="2" actId="14100"/>
        <pc:sldMkLst>
          <pc:docMk/>
          <pc:sldMk cId="617609603" sldId="256"/>
        </pc:sldMkLst>
        <pc:spChg chg="mod">
          <ac:chgData name="PAUL URLUIALA" userId="406bf63632c83280" providerId="LiveId" clId="{1DCF63D5-21E1-420E-B5F3-9017C01EA41C}" dt="2024-06-05T06:19:02.896" v="0"/>
          <ac:spMkLst>
            <pc:docMk/>
            <pc:sldMk cId="617609603" sldId="256"/>
            <ac:spMk id="2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0:01.289" v="2" actId="14100"/>
          <ac:picMkLst>
            <pc:docMk/>
            <pc:sldMk cId="617609603" sldId="256"/>
            <ac:picMk id="4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9:27.310" v="483" actId="207"/>
        <pc:sldMkLst>
          <pc:docMk/>
          <pc:sldMk cId="2724703444" sldId="257"/>
        </pc:sldMkLst>
        <pc:spChg chg="mod">
          <ac:chgData name="PAUL URLUIALA" userId="406bf63632c83280" providerId="LiveId" clId="{1DCF63D5-21E1-420E-B5F3-9017C01EA41C}" dt="2024-06-05T07:19:27.310" v="483" actId="207"/>
          <ac:spMkLst>
            <pc:docMk/>
            <pc:sldMk cId="2724703444" sldId="257"/>
            <ac:spMk id="8" creationId="{00000000-0000-0000-0000-000000000000}"/>
          </ac:spMkLst>
        </pc:spChg>
      </pc:sldChg>
      <pc:sldChg chg="modSp mod modTransition">
        <pc:chgData name="PAUL URLUIALA" userId="406bf63632c83280" providerId="LiveId" clId="{1DCF63D5-21E1-420E-B5F3-9017C01EA41C}" dt="2024-06-05T07:18:45.041" v="479" actId="207"/>
        <pc:sldMkLst>
          <pc:docMk/>
          <pc:sldMk cId="3745954135" sldId="258"/>
        </pc:sldMkLst>
        <pc:spChg chg="mod">
          <ac:chgData name="PAUL URLUIALA" userId="406bf63632c83280" providerId="LiveId" clId="{1DCF63D5-21E1-420E-B5F3-9017C01EA41C}" dt="2024-06-05T07:18:45.041" v="479" actId="207"/>
          <ac:spMkLst>
            <pc:docMk/>
            <pc:sldMk cId="3745954135" sldId="258"/>
            <ac:spMk id="9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40:41.915" v="125" actId="14100"/>
          <ac:picMkLst>
            <pc:docMk/>
            <pc:sldMk cId="3745954135" sldId="258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1:41.453" v="10" actId="14100"/>
          <ac:picMkLst>
            <pc:docMk/>
            <pc:sldMk cId="3745954135" sldId="258"/>
            <ac:picMk id="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40:46.827" v="126" actId="1076"/>
          <ac:picMkLst>
            <pc:docMk/>
            <pc:sldMk cId="3745954135" sldId="258"/>
            <ac:picMk id="1028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20:01.070" v="485" actId="207"/>
        <pc:sldMkLst>
          <pc:docMk/>
          <pc:sldMk cId="2517145731" sldId="259"/>
        </pc:sldMkLst>
        <pc:spChg chg="mod">
          <ac:chgData name="PAUL URLUIALA" userId="406bf63632c83280" providerId="LiveId" clId="{1DCF63D5-21E1-420E-B5F3-9017C01EA41C}" dt="2024-06-05T07:20:01.070" v="485" actId="207"/>
          <ac:spMkLst>
            <pc:docMk/>
            <pc:sldMk cId="2517145731" sldId="259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2:41.171" v="16" actId="14100"/>
          <ac:picMkLst>
            <pc:docMk/>
            <pc:sldMk cId="2517145731" sldId="259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7:19:52.095" v="484" actId="1076"/>
          <ac:picMkLst>
            <pc:docMk/>
            <pc:sldMk cId="2517145731" sldId="259"/>
            <ac:picMk id="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3:00.673" v="18" actId="14100"/>
          <ac:picMkLst>
            <pc:docMk/>
            <pc:sldMk cId="2517145731" sldId="259"/>
            <ac:picMk id="2052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6:24:11.917" v="26" actId="14100"/>
        <pc:sldMkLst>
          <pc:docMk/>
          <pc:sldMk cId="1628631360" sldId="260"/>
        </pc:sldMkLst>
        <pc:spChg chg="mod">
          <ac:chgData name="PAUL URLUIALA" userId="406bf63632c83280" providerId="LiveId" clId="{1DCF63D5-21E1-420E-B5F3-9017C01EA41C}" dt="2024-06-05T06:24:11.917" v="26" actId="14100"/>
          <ac:spMkLst>
            <pc:docMk/>
            <pc:sldMk cId="1628631360" sldId="260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3:57.878" v="24" actId="14100"/>
          <ac:picMkLst>
            <pc:docMk/>
            <pc:sldMk cId="1628631360" sldId="260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4:02.565" v="25" actId="14100"/>
          <ac:picMkLst>
            <pc:docMk/>
            <pc:sldMk cId="1628631360" sldId="260"/>
            <ac:picMk id="3077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3:53.680" v="23" actId="14100"/>
          <ac:picMkLst>
            <pc:docMk/>
            <pc:sldMk cId="1628631360" sldId="260"/>
            <ac:picMk id="3078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8:25.211" v="478" actId="207"/>
        <pc:sldMkLst>
          <pc:docMk/>
          <pc:sldMk cId="3398446570" sldId="261"/>
        </pc:sldMkLst>
        <pc:spChg chg="mod">
          <ac:chgData name="PAUL URLUIALA" userId="406bf63632c83280" providerId="LiveId" clId="{1DCF63D5-21E1-420E-B5F3-9017C01EA41C}" dt="2024-06-05T07:18:25.211" v="478" actId="207"/>
          <ac:spMkLst>
            <pc:docMk/>
            <pc:sldMk cId="3398446570" sldId="261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5:02.572" v="30" actId="14100"/>
          <ac:picMkLst>
            <pc:docMk/>
            <pc:sldMk cId="3398446570" sldId="261"/>
            <ac:picMk id="2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5:08.122" v="32" actId="14100"/>
          <ac:picMkLst>
            <pc:docMk/>
            <pc:sldMk cId="3398446570" sldId="261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4:48.875" v="28" actId="1076"/>
          <ac:picMkLst>
            <pc:docMk/>
            <pc:sldMk cId="3398446570" sldId="261"/>
            <ac:picMk id="4099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8:05.905" v="477" actId="207"/>
        <pc:sldMkLst>
          <pc:docMk/>
          <pc:sldMk cId="2208107009" sldId="262"/>
        </pc:sldMkLst>
        <pc:spChg chg="mod">
          <ac:chgData name="PAUL URLUIALA" userId="406bf63632c83280" providerId="LiveId" clId="{1DCF63D5-21E1-420E-B5F3-9017C01EA41C}" dt="2024-06-05T07:18:05.905" v="477" actId="207"/>
          <ac:spMkLst>
            <pc:docMk/>
            <pc:sldMk cId="2208107009" sldId="262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6:11.539" v="40" actId="14100"/>
          <ac:picMkLst>
            <pc:docMk/>
            <pc:sldMk cId="2208107009" sldId="262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5:59.747" v="38" actId="14100"/>
          <ac:picMkLst>
            <pc:docMk/>
            <pc:sldMk cId="2208107009" sldId="262"/>
            <ac:picMk id="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6:30.322" v="41" actId="14100"/>
          <ac:picMkLst>
            <pc:docMk/>
            <pc:sldMk cId="2208107009" sldId="262"/>
            <ac:picMk id="5125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7:39.811" v="475" actId="207"/>
        <pc:sldMkLst>
          <pc:docMk/>
          <pc:sldMk cId="1839636227" sldId="263"/>
        </pc:sldMkLst>
        <pc:spChg chg="mod">
          <ac:chgData name="PAUL URLUIALA" userId="406bf63632c83280" providerId="LiveId" clId="{1DCF63D5-21E1-420E-B5F3-9017C01EA41C}" dt="2024-06-05T07:17:39.811" v="475" actId="207"/>
          <ac:spMkLst>
            <pc:docMk/>
            <pc:sldMk cId="1839636227" sldId="263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8:39.886" v="53" actId="14100"/>
          <ac:picMkLst>
            <pc:docMk/>
            <pc:sldMk cId="1839636227" sldId="263"/>
            <ac:picMk id="1026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8:05.143" v="47" actId="14100"/>
          <ac:picMkLst>
            <pc:docMk/>
            <pc:sldMk cId="1839636227" sldId="263"/>
            <ac:picMk id="1027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8:48.074" v="54" actId="1076"/>
          <ac:picMkLst>
            <pc:docMk/>
            <pc:sldMk cId="1839636227" sldId="263"/>
            <ac:picMk id="1028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7:53.801" v="476" actId="207"/>
        <pc:sldMkLst>
          <pc:docMk/>
          <pc:sldMk cId="2081316739" sldId="264"/>
        </pc:sldMkLst>
        <pc:spChg chg="mod">
          <ac:chgData name="PAUL URLUIALA" userId="406bf63632c83280" providerId="LiveId" clId="{1DCF63D5-21E1-420E-B5F3-9017C01EA41C}" dt="2024-06-05T07:17:53.801" v="476" actId="207"/>
          <ac:spMkLst>
            <pc:docMk/>
            <pc:sldMk cId="2081316739" sldId="264"/>
            <ac:spMk id="15" creationId="{00000000-0000-0000-0000-000000000000}"/>
          </ac:spMkLst>
        </pc:spChg>
        <pc:spChg chg="mod">
          <ac:chgData name="PAUL URLUIALA" userId="406bf63632c83280" providerId="LiveId" clId="{1DCF63D5-21E1-420E-B5F3-9017C01EA41C}" dt="2024-06-05T06:27:05.518" v="44" actId="14100"/>
          <ac:spMkLst>
            <pc:docMk/>
            <pc:sldMk cId="2081316739" sldId="264"/>
            <ac:spMk id="16" creationId="{00000000-0000-0000-0000-000000000000}"/>
          </ac:spMkLst>
        </pc:spChg>
      </pc:sldChg>
      <pc:sldChg chg="modSp mod modTransition">
        <pc:chgData name="PAUL URLUIALA" userId="406bf63632c83280" providerId="LiveId" clId="{1DCF63D5-21E1-420E-B5F3-9017C01EA41C}" dt="2024-06-05T07:17:22.091" v="474" actId="1076"/>
        <pc:sldMkLst>
          <pc:docMk/>
          <pc:sldMk cId="193724178" sldId="265"/>
        </pc:sldMkLst>
        <pc:spChg chg="mod">
          <ac:chgData name="PAUL URLUIALA" userId="406bf63632c83280" providerId="LiveId" clId="{1DCF63D5-21E1-420E-B5F3-9017C01EA41C}" dt="2024-06-05T07:17:14.362" v="473" actId="207"/>
          <ac:spMkLst>
            <pc:docMk/>
            <pc:sldMk cId="193724178" sldId="265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29:27.428" v="58" actId="14100"/>
          <ac:picMkLst>
            <pc:docMk/>
            <pc:sldMk cId="193724178" sldId="265"/>
            <ac:picMk id="1026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29:43.251" v="61" actId="14100"/>
          <ac:picMkLst>
            <pc:docMk/>
            <pc:sldMk cId="193724178" sldId="265"/>
            <ac:picMk id="205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7:17:22.091" v="474" actId="1076"/>
          <ac:picMkLst>
            <pc:docMk/>
            <pc:sldMk cId="193724178" sldId="265"/>
            <ac:picMk id="2051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7:01.749" v="472" actId="207"/>
        <pc:sldMkLst>
          <pc:docMk/>
          <pc:sldMk cId="3027833091" sldId="266"/>
        </pc:sldMkLst>
        <pc:spChg chg="mod">
          <ac:chgData name="PAUL URLUIALA" userId="406bf63632c83280" providerId="LiveId" clId="{1DCF63D5-21E1-420E-B5F3-9017C01EA41C}" dt="2024-06-05T07:17:01.749" v="472" actId="207"/>
          <ac:spMkLst>
            <pc:docMk/>
            <pc:sldMk cId="3027833091" sldId="266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30:17.932" v="63" actId="14100"/>
          <ac:picMkLst>
            <pc:docMk/>
            <pc:sldMk cId="3027833091" sldId="266"/>
            <ac:picMk id="205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0:51.667" v="70" actId="14100"/>
          <ac:picMkLst>
            <pc:docMk/>
            <pc:sldMk cId="3027833091" sldId="266"/>
            <ac:picMk id="2051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0:42.346" v="68" actId="14100"/>
          <ac:picMkLst>
            <pc:docMk/>
            <pc:sldMk cId="3027833091" sldId="266"/>
            <ac:picMk id="2052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6:50.639" v="471" actId="207"/>
        <pc:sldMkLst>
          <pc:docMk/>
          <pc:sldMk cId="562841756" sldId="267"/>
        </pc:sldMkLst>
        <pc:spChg chg="mod">
          <ac:chgData name="PAUL URLUIALA" userId="406bf63632c83280" providerId="LiveId" clId="{1DCF63D5-21E1-420E-B5F3-9017C01EA41C}" dt="2024-06-05T07:16:50.639" v="471" actId="207"/>
          <ac:spMkLst>
            <pc:docMk/>
            <pc:sldMk cId="562841756" sldId="267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32:09.272" v="78" actId="14100"/>
          <ac:picMkLst>
            <pc:docMk/>
            <pc:sldMk cId="562841756" sldId="267"/>
            <ac:picMk id="307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1:55.251" v="77" actId="1076"/>
          <ac:picMkLst>
            <pc:docMk/>
            <pc:sldMk cId="562841756" sldId="267"/>
            <ac:picMk id="3075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1:52.196" v="76" actId="14100"/>
          <ac:picMkLst>
            <pc:docMk/>
            <pc:sldMk cId="562841756" sldId="267"/>
            <ac:picMk id="3076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16:40.469" v="470" actId="207"/>
        <pc:sldMkLst>
          <pc:docMk/>
          <pc:sldMk cId="1888923958" sldId="268"/>
        </pc:sldMkLst>
        <pc:spChg chg="mod">
          <ac:chgData name="PAUL URLUIALA" userId="406bf63632c83280" providerId="LiveId" clId="{1DCF63D5-21E1-420E-B5F3-9017C01EA41C}" dt="2024-06-05T07:16:40.469" v="470" actId="207"/>
          <ac:spMkLst>
            <pc:docMk/>
            <pc:sldMk cId="1888923958" sldId="268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33:03.683" v="83" actId="1076"/>
          <ac:picMkLst>
            <pc:docMk/>
            <pc:sldMk cId="1888923958" sldId="268"/>
            <ac:picMk id="410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2:54.457" v="82" actId="14100"/>
          <ac:picMkLst>
            <pc:docMk/>
            <pc:sldMk cId="1888923958" sldId="268"/>
            <ac:picMk id="4101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20:25.435" v="486" actId="207"/>
        <pc:sldMkLst>
          <pc:docMk/>
          <pc:sldMk cId="3621634650" sldId="269"/>
        </pc:sldMkLst>
        <pc:spChg chg="mod">
          <ac:chgData name="PAUL URLUIALA" userId="406bf63632c83280" providerId="LiveId" clId="{1DCF63D5-21E1-420E-B5F3-9017C01EA41C}" dt="2024-06-05T07:20:25.435" v="486" actId="207"/>
          <ac:spMkLst>
            <pc:docMk/>
            <pc:sldMk cId="3621634650" sldId="269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35:22.538" v="95" actId="1076"/>
          <ac:picMkLst>
            <pc:docMk/>
            <pc:sldMk cId="3621634650" sldId="269"/>
            <ac:picMk id="5122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09:23.519" v="331" actId="207"/>
        <pc:sldMkLst>
          <pc:docMk/>
          <pc:sldMk cId="2554392247" sldId="270"/>
        </pc:sldMkLst>
        <pc:spChg chg="mod">
          <ac:chgData name="PAUL URLUIALA" userId="406bf63632c83280" providerId="LiveId" clId="{1DCF63D5-21E1-420E-B5F3-9017C01EA41C}" dt="2024-06-05T06:36:13.504" v="100" actId="20577"/>
          <ac:spMkLst>
            <pc:docMk/>
            <pc:sldMk cId="2554392247" sldId="270"/>
            <ac:spMk id="9" creationId="{00000000-0000-0000-0000-000000000000}"/>
          </ac:spMkLst>
        </pc:spChg>
        <pc:spChg chg="mod">
          <ac:chgData name="PAUL URLUIALA" userId="406bf63632c83280" providerId="LiveId" clId="{1DCF63D5-21E1-420E-B5F3-9017C01EA41C}" dt="2024-06-05T07:09:23.519" v="331" actId="207"/>
          <ac:spMkLst>
            <pc:docMk/>
            <pc:sldMk cId="2554392247" sldId="270"/>
            <ac:spMk id="11" creationId="{00000000-0000-0000-0000-000000000000}"/>
          </ac:spMkLst>
        </pc:spChg>
      </pc:sldChg>
      <pc:sldChg chg="modSp mod modTransition">
        <pc:chgData name="PAUL URLUIALA" userId="406bf63632c83280" providerId="LiveId" clId="{1DCF63D5-21E1-420E-B5F3-9017C01EA41C}" dt="2024-06-05T07:09:34.295" v="332" actId="207"/>
        <pc:sldMkLst>
          <pc:docMk/>
          <pc:sldMk cId="3971308071" sldId="271"/>
        </pc:sldMkLst>
        <pc:spChg chg="mod">
          <ac:chgData name="PAUL URLUIALA" userId="406bf63632c83280" providerId="LiveId" clId="{1DCF63D5-21E1-420E-B5F3-9017C01EA41C}" dt="2024-06-05T07:09:34.295" v="332" actId="207"/>
          <ac:spMkLst>
            <pc:docMk/>
            <pc:sldMk cId="3971308071" sldId="271"/>
            <ac:spMk id="11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37:10.910" v="105" actId="1076"/>
          <ac:picMkLst>
            <pc:docMk/>
            <pc:sldMk cId="3971308071" sldId="271"/>
            <ac:picMk id="1027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46:49.627" v="148" actId="1076"/>
          <ac:picMkLst>
            <pc:docMk/>
            <pc:sldMk cId="3971308071" sldId="271"/>
            <ac:picMk id="1028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7:17.014" v="106" actId="1076"/>
          <ac:picMkLst>
            <pc:docMk/>
            <pc:sldMk cId="3971308071" sldId="271"/>
            <ac:picMk id="1030" creationId="{00000000-0000-0000-0000-000000000000}"/>
          </ac:picMkLst>
        </pc:picChg>
      </pc:sldChg>
      <pc:sldChg chg="addSp delSp modSp mod modTransition modClrScheme chgLayout">
        <pc:chgData name="PAUL URLUIALA" userId="406bf63632c83280" providerId="LiveId" clId="{1DCF63D5-21E1-420E-B5F3-9017C01EA41C}" dt="2024-06-05T08:14:54.636" v="663" actId="20577"/>
        <pc:sldMkLst>
          <pc:docMk/>
          <pc:sldMk cId="1856442348" sldId="272"/>
        </pc:sldMkLst>
        <pc:spChg chg="add del mod ord">
          <ac:chgData name="PAUL URLUIALA" userId="406bf63632c83280" providerId="LiveId" clId="{1DCF63D5-21E1-420E-B5F3-9017C01EA41C}" dt="2024-06-05T08:14:02.756" v="618" actId="21"/>
          <ac:spMkLst>
            <pc:docMk/>
            <pc:sldMk cId="1856442348" sldId="272"/>
            <ac:spMk id="2" creationId="{DA292501-E7BA-DCC3-A1E2-482E800EE831}"/>
          </ac:spMkLst>
        </pc:spChg>
        <pc:spChg chg="add del mod ord">
          <ac:chgData name="PAUL URLUIALA" userId="406bf63632c83280" providerId="LiveId" clId="{1DCF63D5-21E1-420E-B5F3-9017C01EA41C}" dt="2024-06-05T08:14:14.131" v="621"/>
          <ac:spMkLst>
            <pc:docMk/>
            <pc:sldMk cId="1856442348" sldId="272"/>
            <ac:spMk id="3" creationId="{A7138DB3-A29C-ACDD-55D7-7E3AB0970109}"/>
          </ac:spMkLst>
        </pc:spChg>
        <pc:spChg chg="add mod">
          <ac:chgData name="PAUL URLUIALA" userId="406bf63632c83280" providerId="LiveId" clId="{1DCF63D5-21E1-420E-B5F3-9017C01EA41C}" dt="2024-06-05T08:14:54.636" v="663" actId="20577"/>
          <ac:spMkLst>
            <pc:docMk/>
            <pc:sldMk cId="1856442348" sldId="272"/>
            <ac:spMk id="6" creationId="{DA292501-E7BA-DCC3-A1E2-482E800EE831}"/>
          </ac:spMkLst>
        </pc:spChg>
        <pc:picChg chg="mod">
          <ac:chgData name="PAUL URLUIALA" userId="406bf63632c83280" providerId="LiveId" clId="{1DCF63D5-21E1-420E-B5F3-9017C01EA41C}" dt="2024-06-05T06:38:09.718" v="110" actId="14100"/>
          <ac:picMkLst>
            <pc:docMk/>
            <pc:sldMk cId="1856442348" sldId="272"/>
            <ac:picMk id="205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8:21.318" v="113" actId="14100"/>
          <ac:picMkLst>
            <pc:docMk/>
            <pc:sldMk cId="1856442348" sldId="272"/>
            <ac:picMk id="2051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8:14.841" v="111" actId="14100"/>
          <ac:picMkLst>
            <pc:docMk/>
            <pc:sldMk cId="1856442348" sldId="272"/>
            <ac:picMk id="2052" creationId="{00000000-0000-0000-0000-000000000000}"/>
          </ac:picMkLst>
        </pc:picChg>
      </pc:sldChg>
      <pc:sldChg chg="addSp modSp mod modTransition modClrScheme chgLayout">
        <pc:chgData name="PAUL URLUIALA" userId="406bf63632c83280" providerId="LiveId" clId="{1DCF63D5-21E1-420E-B5F3-9017C01EA41C}" dt="2024-06-05T08:14:29.221" v="622" actId="1076"/>
        <pc:sldMkLst>
          <pc:docMk/>
          <pc:sldMk cId="4277777257" sldId="273"/>
        </pc:sldMkLst>
        <pc:spChg chg="add mod">
          <ac:chgData name="PAUL URLUIALA" userId="406bf63632c83280" providerId="LiveId" clId="{1DCF63D5-21E1-420E-B5F3-9017C01EA41C}" dt="2024-06-05T08:14:29.221" v="622" actId="1076"/>
          <ac:spMkLst>
            <pc:docMk/>
            <pc:sldMk cId="4277777257" sldId="273"/>
            <ac:spMk id="3" creationId="{B5E350A3-3E64-B3CE-5601-C84D910F4D02}"/>
          </ac:spMkLst>
        </pc:spChg>
        <pc:spChg chg="mod ord">
          <ac:chgData name="PAUL URLUIALA" userId="406bf63632c83280" providerId="LiveId" clId="{1DCF63D5-21E1-420E-B5F3-9017C01EA41C}" dt="2024-06-05T06:49:57.027" v="171" actId="700"/>
          <ac:spMkLst>
            <pc:docMk/>
            <pc:sldMk cId="4277777257" sldId="273"/>
            <ac:spMk id="6" creationId="{00000000-0000-0000-0000-000000000000}"/>
          </ac:spMkLst>
        </pc:spChg>
        <pc:spChg chg="add mod ord">
          <ac:chgData name="PAUL URLUIALA" userId="406bf63632c83280" providerId="LiveId" clId="{1DCF63D5-21E1-420E-B5F3-9017C01EA41C}" dt="2024-06-05T06:49:57.027" v="171" actId="700"/>
          <ac:spMkLst>
            <pc:docMk/>
            <pc:sldMk cId="4277777257" sldId="273"/>
            <ac:spMk id="7" creationId="{F6CA1746-ED0F-83C0-AFBB-F5F7630C1EEE}"/>
          </ac:spMkLst>
        </pc:spChg>
        <pc:picChg chg="mod">
          <ac:chgData name="PAUL URLUIALA" userId="406bf63632c83280" providerId="LiveId" clId="{1DCF63D5-21E1-420E-B5F3-9017C01EA41C}" dt="2024-06-05T06:50:19.021" v="176" actId="14100"/>
          <ac:picMkLst>
            <pc:docMk/>
            <pc:sldMk cId="4277777257" sldId="273"/>
            <ac:picMk id="307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0:56.275" v="182" actId="1076"/>
          <ac:picMkLst>
            <pc:docMk/>
            <pc:sldMk cId="4277777257" sldId="273"/>
            <ac:picMk id="3075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1:03.236" v="183" actId="1076"/>
          <ac:picMkLst>
            <pc:docMk/>
            <pc:sldMk cId="4277777257" sldId="273"/>
            <ac:picMk id="3076" creationId="{00000000-0000-0000-0000-000000000000}"/>
          </ac:picMkLst>
        </pc:picChg>
      </pc:sldChg>
      <pc:sldChg chg="addSp modSp mod modTransition modClrScheme chgLayout">
        <pc:chgData name="PAUL URLUIALA" userId="406bf63632c83280" providerId="LiveId" clId="{1DCF63D5-21E1-420E-B5F3-9017C01EA41C}" dt="2024-06-05T07:08:54.791" v="329" actId="207"/>
        <pc:sldMkLst>
          <pc:docMk/>
          <pc:sldMk cId="1327007801" sldId="274"/>
        </pc:sldMkLst>
        <pc:spChg chg="add mod ord">
          <ac:chgData name="PAUL URLUIALA" userId="406bf63632c83280" providerId="LiveId" clId="{1DCF63D5-21E1-420E-B5F3-9017C01EA41C}" dt="2024-06-05T06:59:12.395" v="273"/>
          <ac:spMkLst>
            <pc:docMk/>
            <pc:sldMk cId="1327007801" sldId="274"/>
            <ac:spMk id="2" creationId="{1447F803-A502-2E02-B3CD-AA82CF907A19}"/>
          </ac:spMkLst>
        </pc:spChg>
        <pc:spChg chg="add mod ord">
          <ac:chgData name="PAUL URLUIALA" userId="406bf63632c83280" providerId="LiveId" clId="{1DCF63D5-21E1-420E-B5F3-9017C01EA41C}" dt="2024-06-05T07:08:54.791" v="329" actId="207"/>
          <ac:spMkLst>
            <pc:docMk/>
            <pc:sldMk cId="1327007801" sldId="274"/>
            <ac:spMk id="3" creationId="{8378EC51-7829-EE89-75B0-EC9A8D214425}"/>
          </ac:spMkLst>
        </pc:spChg>
        <pc:picChg chg="mod">
          <ac:chgData name="PAUL URLUIALA" userId="406bf63632c83280" providerId="LiveId" clId="{1DCF63D5-21E1-420E-B5F3-9017C01EA41C}" dt="2024-06-05T06:39:39.667" v="122" actId="14100"/>
          <ac:picMkLst>
            <pc:docMk/>
            <pc:sldMk cId="1327007801" sldId="274"/>
            <ac:picMk id="4098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9:34.950" v="121" actId="14100"/>
          <ac:picMkLst>
            <pc:docMk/>
            <pc:sldMk cId="1327007801" sldId="274"/>
            <ac:picMk id="4099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39:43.515" v="123" actId="1076"/>
          <ac:picMkLst>
            <pc:docMk/>
            <pc:sldMk cId="1327007801" sldId="274"/>
            <ac:picMk id="4102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29:54.240" v="489" actId="27636"/>
        <pc:sldMkLst>
          <pc:docMk/>
          <pc:sldMk cId="2148766007" sldId="275"/>
        </pc:sldMkLst>
        <pc:spChg chg="mod">
          <ac:chgData name="PAUL URLUIALA" userId="406bf63632c83280" providerId="LiveId" clId="{1DCF63D5-21E1-420E-B5F3-9017C01EA41C}" dt="2024-06-05T07:29:54.240" v="489" actId="27636"/>
          <ac:spMkLst>
            <pc:docMk/>
            <pc:sldMk cId="2148766007" sldId="275"/>
            <ac:spMk id="3" creationId="{00000000-0000-0000-0000-000000000000}"/>
          </ac:spMkLst>
        </pc:spChg>
      </pc:sldChg>
      <pc:sldChg chg="addSp delSp modSp mod modTransition modClrScheme chgLayout">
        <pc:chgData name="PAUL URLUIALA" userId="406bf63632c83280" providerId="LiveId" clId="{1DCF63D5-21E1-420E-B5F3-9017C01EA41C}" dt="2024-06-05T07:41:59.559" v="500" actId="1036"/>
        <pc:sldMkLst>
          <pc:docMk/>
          <pc:sldMk cId="2962031950" sldId="276"/>
        </pc:sldMkLst>
        <pc:spChg chg="add del">
          <ac:chgData name="PAUL URLUIALA" userId="406bf63632c83280" providerId="LiveId" clId="{1DCF63D5-21E1-420E-B5F3-9017C01EA41C}" dt="2024-06-05T07:10:22.228" v="334" actId="22"/>
          <ac:spMkLst>
            <pc:docMk/>
            <pc:sldMk cId="2962031950" sldId="276"/>
            <ac:spMk id="3" creationId="{26DFE7F2-F21A-4E09-E19E-52E99472026C}"/>
          </ac:spMkLst>
        </pc:spChg>
        <pc:spChg chg="add mod ord">
          <ac:chgData name="PAUL URLUIALA" userId="406bf63632c83280" providerId="LiveId" clId="{1DCF63D5-21E1-420E-B5F3-9017C01EA41C}" dt="2024-06-05T07:16:09.983" v="469" actId="255"/>
          <ac:spMkLst>
            <pc:docMk/>
            <pc:sldMk cId="2962031950" sldId="276"/>
            <ac:spMk id="9" creationId="{F328D77A-F01E-A796-EB1E-02174355616E}"/>
          </ac:spMkLst>
        </pc:spChg>
        <pc:picChg chg="mod">
          <ac:chgData name="PAUL URLUIALA" userId="406bf63632c83280" providerId="LiveId" clId="{1DCF63D5-21E1-420E-B5F3-9017C01EA41C}" dt="2024-06-05T06:44:46.116" v="132" actId="1076"/>
          <ac:picMkLst>
            <pc:docMk/>
            <pc:sldMk cId="2962031950" sldId="276"/>
            <ac:picMk id="6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44:57.654" v="134" actId="14100"/>
          <ac:picMkLst>
            <pc:docMk/>
            <pc:sldMk cId="2962031950" sldId="276"/>
            <ac:picMk id="7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7:41:59.559" v="500" actId="1036"/>
          <ac:picMkLst>
            <pc:docMk/>
            <pc:sldMk cId="2962031950" sldId="276"/>
            <ac:picMk id="8" creationId="{00000000-0000-0000-0000-000000000000}"/>
          </ac:picMkLst>
        </pc:picChg>
      </pc:sldChg>
      <pc:sldChg chg="addSp modSp mod modTransition modClrScheme chgLayout">
        <pc:chgData name="PAUL URLUIALA" userId="406bf63632c83280" providerId="LiveId" clId="{1DCF63D5-21E1-420E-B5F3-9017C01EA41C}" dt="2024-06-05T07:30:56.928" v="496" actId="122"/>
        <pc:sldMkLst>
          <pc:docMk/>
          <pc:sldMk cId="4165284136" sldId="277"/>
        </pc:sldMkLst>
        <pc:spChg chg="add mod ord">
          <ac:chgData name="PAUL URLUIALA" userId="406bf63632c83280" providerId="LiveId" clId="{1DCF63D5-21E1-420E-B5F3-9017C01EA41C}" dt="2024-06-05T07:30:56.928" v="496" actId="122"/>
          <ac:spMkLst>
            <pc:docMk/>
            <pc:sldMk cId="4165284136" sldId="277"/>
            <ac:spMk id="2" creationId="{61C0ADC9-1825-1DF9-6C02-E0A7A17B5C84}"/>
          </ac:spMkLst>
        </pc:spChg>
        <pc:picChg chg="mod">
          <ac:chgData name="PAUL URLUIALA" userId="406bf63632c83280" providerId="LiveId" clId="{1DCF63D5-21E1-420E-B5F3-9017C01EA41C}" dt="2024-06-05T07:30:23.378" v="490" actId="1076"/>
          <ac:picMkLst>
            <pc:docMk/>
            <pc:sldMk cId="4165284136" sldId="277"/>
            <ac:picMk id="717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8:05.782" v="269" actId="1076"/>
          <ac:picMkLst>
            <pc:docMk/>
            <pc:sldMk cId="4165284136" sldId="277"/>
            <ac:picMk id="7171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8:14.389" v="271" actId="1076"/>
          <ac:picMkLst>
            <pc:docMk/>
            <pc:sldMk cId="4165284136" sldId="277"/>
            <ac:picMk id="7173" creationId="{00000000-0000-0000-0000-000000000000}"/>
          </ac:picMkLst>
        </pc:picChg>
      </pc:sldChg>
      <pc:sldChg chg="addSp modSp mod modTransition modClrScheme chgLayout">
        <pc:chgData name="PAUL URLUIALA" userId="406bf63632c83280" providerId="LiveId" clId="{1DCF63D5-21E1-420E-B5F3-9017C01EA41C}" dt="2024-06-05T07:32:22.931" v="499" actId="14100"/>
        <pc:sldMkLst>
          <pc:docMk/>
          <pc:sldMk cId="3212525561" sldId="278"/>
        </pc:sldMkLst>
        <pc:spChg chg="add mod ord">
          <ac:chgData name="PAUL URLUIALA" userId="406bf63632c83280" providerId="LiveId" clId="{1DCF63D5-21E1-420E-B5F3-9017C01EA41C}" dt="2024-06-05T07:15:35.121" v="468" actId="20577"/>
          <ac:spMkLst>
            <pc:docMk/>
            <pc:sldMk cId="3212525561" sldId="278"/>
            <ac:spMk id="2" creationId="{6D9F2380-03E2-B909-624E-417B047C47B6}"/>
          </ac:spMkLst>
        </pc:spChg>
        <pc:picChg chg="mod">
          <ac:chgData name="PAUL URLUIALA" userId="406bf63632c83280" providerId="LiveId" clId="{1DCF63D5-21E1-420E-B5F3-9017C01EA41C}" dt="2024-06-05T07:32:22.931" v="499" actId="14100"/>
          <ac:picMkLst>
            <pc:docMk/>
            <pc:sldMk cId="3212525561" sldId="278"/>
            <ac:picMk id="8194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45:53.867" v="143" actId="14100"/>
          <ac:picMkLst>
            <pc:docMk/>
            <pc:sldMk cId="3212525561" sldId="278"/>
            <ac:picMk id="8195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46:01.120" v="145" actId="14100"/>
          <ac:picMkLst>
            <pc:docMk/>
            <pc:sldMk cId="3212525561" sldId="278"/>
            <ac:picMk id="8196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7:06:15.901" v="323" actId="1076"/>
          <ac:picMkLst>
            <pc:docMk/>
            <pc:sldMk cId="3212525561" sldId="278"/>
            <ac:picMk id="8197" creationId="{00000000-0000-0000-0000-000000000000}"/>
          </ac:picMkLst>
        </pc:picChg>
      </pc:sldChg>
      <pc:sldChg chg="modSp modTransition">
        <pc:chgData name="PAUL URLUIALA" userId="406bf63632c83280" providerId="LiveId" clId="{1DCF63D5-21E1-420E-B5F3-9017C01EA41C}" dt="2024-06-05T06:57:43.225" v="268" actId="14100"/>
        <pc:sldMkLst>
          <pc:docMk/>
          <pc:sldMk cId="2290796455" sldId="279"/>
        </pc:sldMkLst>
        <pc:picChg chg="mod">
          <ac:chgData name="PAUL URLUIALA" userId="406bf63632c83280" providerId="LiveId" clId="{1DCF63D5-21E1-420E-B5F3-9017C01EA41C}" dt="2024-06-05T06:57:43.225" v="268" actId="14100"/>
          <ac:picMkLst>
            <pc:docMk/>
            <pc:sldMk cId="2290796455" sldId="279"/>
            <ac:picMk id="9218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7:35.690" v="267" actId="14100"/>
          <ac:picMkLst>
            <pc:docMk/>
            <pc:sldMk cId="2290796455" sldId="279"/>
            <ac:picMk id="9219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7:06:47.403" v="326" actId="14100"/>
        <pc:sldMkLst>
          <pc:docMk/>
          <pc:sldMk cId="1569839323" sldId="281"/>
        </pc:sldMkLst>
        <pc:spChg chg="mod">
          <ac:chgData name="PAUL URLUIALA" userId="406bf63632c83280" providerId="LiveId" clId="{1DCF63D5-21E1-420E-B5F3-9017C01EA41C}" dt="2024-06-05T07:06:47.403" v="326" actId="14100"/>
          <ac:spMkLst>
            <pc:docMk/>
            <pc:sldMk cId="1569839323" sldId="281"/>
            <ac:spMk id="3" creationId="{00000000-0000-0000-0000-000000000000}"/>
          </ac:spMkLst>
        </pc:spChg>
      </pc:sldChg>
      <pc:sldChg chg="addSp modSp mod modTransition modClrScheme chgLayout">
        <pc:chgData name="PAUL URLUIALA" userId="406bf63632c83280" providerId="LiveId" clId="{1DCF63D5-21E1-420E-B5F3-9017C01EA41C}" dt="2024-06-05T07:15:17.695" v="427" actId="20577"/>
        <pc:sldMkLst>
          <pc:docMk/>
          <pc:sldMk cId="2396762545" sldId="282"/>
        </pc:sldMkLst>
        <pc:spChg chg="add mod ord">
          <ac:chgData name="PAUL URLUIALA" userId="406bf63632c83280" providerId="LiveId" clId="{1DCF63D5-21E1-420E-B5F3-9017C01EA41C}" dt="2024-06-05T07:15:17.695" v="427" actId="20577"/>
          <ac:spMkLst>
            <pc:docMk/>
            <pc:sldMk cId="2396762545" sldId="282"/>
            <ac:spMk id="2" creationId="{41EBE90D-8D30-6165-E48E-EE44AED40C61}"/>
          </ac:spMkLst>
        </pc:spChg>
        <pc:picChg chg="mod">
          <ac:chgData name="PAUL URLUIALA" userId="406bf63632c83280" providerId="LiveId" clId="{1DCF63D5-21E1-420E-B5F3-9017C01EA41C}" dt="2024-06-05T06:56:27.498" v="260" actId="14100"/>
          <ac:picMkLst>
            <pc:docMk/>
            <pc:sldMk cId="2396762545" sldId="282"/>
            <ac:picMk id="1026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6:24.533" v="259" actId="14100"/>
          <ac:picMkLst>
            <pc:docMk/>
            <pc:sldMk cId="2396762545" sldId="282"/>
            <ac:picMk id="1027" creationId="{00000000-0000-0000-0000-000000000000}"/>
          </ac:picMkLst>
        </pc:picChg>
      </pc:sldChg>
      <pc:sldChg chg="modSp modTransition">
        <pc:chgData name="PAUL URLUIALA" userId="406bf63632c83280" providerId="LiveId" clId="{1DCF63D5-21E1-420E-B5F3-9017C01EA41C}" dt="2024-06-05T06:55:49.311" v="255" actId="14100"/>
        <pc:sldMkLst>
          <pc:docMk/>
          <pc:sldMk cId="4106580591" sldId="283"/>
        </pc:sldMkLst>
        <pc:picChg chg="mod">
          <ac:chgData name="PAUL URLUIALA" userId="406bf63632c83280" providerId="LiveId" clId="{1DCF63D5-21E1-420E-B5F3-9017C01EA41C}" dt="2024-06-05T06:55:40.129" v="253" actId="14100"/>
          <ac:picMkLst>
            <pc:docMk/>
            <pc:sldMk cId="4106580591" sldId="283"/>
            <ac:picMk id="2050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5:49.311" v="255" actId="14100"/>
          <ac:picMkLst>
            <pc:docMk/>
            <pc:sldMk cId="4106580591" sldId="283"/>
            <ac:picMk id="2051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5:36.609" v="252" actId="14100"/>
          <ac:picMkLst>
            <pc:docMk/>
            <pc:sldMk cId="4106580591" sldId="283"/>
            <ac:picMk id="2052" creationId="{00000000-0000-0000-0000-000000000000}"/>
          </ac:picMkLst>
        </pc:picChg>
      </pc:sldChg>
      <pc:sldChg chg="modSp modTransition">
        <pc:chgData name="PAUL URLUIALA" userId="406bf63632c83280" providerId="LiveId" clId="{1DCF63D5-21E1-420E-B5F3-9017C01EA41C}" dt="2024-06-05T06:55:16.629" v="249" actId="1076"/>
        <pc:sldMkLst>
          <pc:docMk/>
          <pc:sldMk cId="1512483862" sldId="284"/>
        </pc:sldMkLst>
        <pc:picChg chg="mod">
          <ac:chgData name="PAUL URLUIALA" userId="406bf63632c83280" providerId="LiveId" clId="{1DCF63D5-21E1-420E-B5F3-9017C01EA41C}" dt="2024-06-05T06:55:14.942" v="248" actId="1076"/>
          <ac:picMkLst>
            <pc:docMk/>
            <pc:sldMk cId="1512483862" sldId="284"/>
            <ac:picMk id="3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6:55:16.629" v="249" actId="1076"/>
          <ac:picMkLst>
            <pc:docMk/>
            <pc:sldMk cId="1512483862" sldId="284"/>
            <ac:picMk id="6" creationId="{00000000-0000-0000-0000-000000000000}"/>
          </ac:picMkLst>
        </pc:picChg>
      </pc:sldChg>
      <pc:sldChg chg="addSp modSp mod modTransition modClrScheme chgLayout">
        <pc:chgData name="PAUL URLUIALA" userId="406bf63632c83280" providerId="LiveId" clId="{1DCF63D5-21E1-420E-B5F3-9017C01EA41C}" dt="2024-06-05T07:31:33.467" v="498" actId="14100"/>
        <pc:sldMkLst>
          <pc:docMk/>
          <pc:sldMk cId="1460372191" sldId="285"/>
        </pc:sldMkLst>
        <pc:spChg chg="add mod ord">
          <ac:chgData name="PAUL URLUIALA" userId="406bf63632c83280" providerId="LiveId" clId="{1DCF63D5-21E1-420E-B5F3-9017C01EA41C}" dt="2024-06-05T07:14:39.353" v="374" actId="14100"/>
          <ac:spMkLst>
            <pc:docMk/>
            <pc:sldMk cId="1460372191" sldId="285"/>
            <ac:spMk id="6" creationId="{CF9A70B6-E5A3-64AD-6BE5-3F4D5516F445}"/>
          </ac:spMkLst>
        </pc:spChg>
        <pc:picChg chg="mod">
          <ac:chgData name="PAUL URLUIALA" userId="406bf63632c83280" providerId="LiveId" clId="{1DCF63D5-21E1-420E-B5F3-9017C01EA41C}" dt="2024-06-05T07:31:25.565" v="497" actId="14100"/>
          <ac:picMkLst>
            <pc:docMk/>
            <pc:sldMk cId="1460372191" sldId="285"/>
            <ac:picMk id="2" creationId="{00000000-0000-0000-0000-000000000000}"/>
          </ac:picMkLst>
        </pc:picChg>
        <pc:picChg chg="mod">
          <ac:chgData name="PAUL URLUIALA" userId="406bf63632c83280" providerId="LiveId" clId="{1DCF63D5-21E1-420E-B5F3-9017C01EA41C}" dt="2024-06-05T07:31:33.467" v="498" actId="14100"/>
          <ac:picMkLst>
            <pc:docMk/>
            <pc:sldMk cId="1460372191" sldId="285"/>
            <ac:picMk id="3" creationId="{00000000-0000-0000-0000-000000000000}"/>
          </ac:picMkLst>
        </pc:picChg>
      </pc:sldChg>
      <pc:sldChg chg="modSp mod modTransition">
        <pc:chgData name="PAUL URLUIALA" userId="406bf63632c83280" providerId="LiveId" clId="{1DCF63D5-21E1-420E-B5F3-9017C01EA41C}" dt="2024-06-05T06:54:18.209" v="242" actId="255"/>
        <pc:sldMkLst>
          <pc:docMk/>
          <pc:sldMk cId="3716929791" sldId="286"/>
        </pc:sldMkLst>
        <pc:spChg chg="mod">
          <ac:chgData name="PAUL URLUIALA" userId="406bf63632c83280" providerId="LiveId" clId="{1DCF63D5-21E1-420E-B5F3-9017C01EA41C}" dt="2024-06-05T06:54:18.209" v="242" actId="255"/>
          <ac:spMkLst>
            <pc:docMk/>
            <pc:sldMk cId="3716929791" sldId="286"/>
            <ac:spMk id="8" creationId="{00000000-0000-0000-0000-000000000000}"/>
          </ac:spMkLst>
        </pc:spChg>
        <pc:picChg chg="mod">
          <ac:chgData name="PAUL URLUIALA" userId="406bf63632c83280" providerId="LiveId" clId="{1DCF63D5-21E1-420E-B5F3-9017C01EA41C}" dt="2024-06-05T06:54:00.385" v="241" actId="14100"/>
          <ac:picMkLst>
            <pc:docMk/>
            <pc:sldMk cId="3716929791" sldId="286"/>
            <ac:picMk id="5122" creationId="{00000000-0000-0000-0000-000000000000}"/>
          </ac:picMkLst>
        </pc:picChg>
      </pc:sldChg>
      <pc:sldChg chg="addSp delSp modSp new mod modClrScheme chgLayout">
        <pc:chgData name="PAUL URLUIALA" userId="406bf63632c83280" providerId="LiveId" clId="{1DCF63D5-21E1-420E-B5F3-9017C01EA41C}" dt="2024-06-05T08:12:17.743" v="616" actId="21"/>
        <pc:sldMkLst>
          <pc:docMk/>
          <pc:sldMk cId="2012248818" sldId="287"/>
        </pc:sldMkLst>
        <pc:spChg chg="del mod">
          <ac:chgData name="PAUL URLUIALA" userId="406bf63632c83280" providerId="LiveId" clId="{1DCF63D5-21E1-420E-B5F3-9017C01EA41C}" dt="2024-06-05T07:55:00.382" v="509" actId="21"/>
          <ac:spMkLst>
            <pc:docMk/>
            <pc:sldMk cId="2012248818" sldId="287"/>
            <ac:spMk id="2" creationId="{B720CA2C-8224-9ABE-16F0-44418E5514EC}"/>
          </ac:spMkLst>
        </pc:spChg>
        <pc:spChg chg="add del mod">
          <ac:chgData name="PAUL URLUIALA" userId="406bf63632c83280" providerId="LiveId" clId="{1DCF63D5-21E1-420E-B5F3-9017C01EA41C}" dt="2024-06-05T08:10:13.107" v="604" actId="21"/>
          <ac:spMkLst>
            <pc:docMk/>
            <pc:sldMk cId="2012248818" sldId="287"/>
            <ac:spMk id="13" creationId="{99D2FDBA-A877-9CFC-F35A-925D2BF48297}"/>
          </ac:spMkLst>
        </pc:spChg>
        <pc:spChg chg="add del mod ord">
          <ac:chgData name="PAUL URLUIALA" userId="406bf63632c83280" providerId="LiveId" clId="{1DCF63D5-21E1-420E-B5F3-9017C01EA41C}" dt="2024-06-05T08:11:22.677" v="610" actId="21"/>
          <ac:spMkLst>
            <pc:docMk/>
            <pc:sldMk cId="2012248818" sldId="287"/>
            <ac:spMk id="14" creationId="{441D6F0E-6DA5-66AB-65E6-A401CE818B84}"/>
          </ac:spMkLst>
        </pc:spChg>
        <pc:spChg chg="add del mod ord">
          <ac:chgData name="PAUL URLUIALA" userId="406bf63632c83280" providerId="LiveId" clId="{1DCF63D5-21E1-420E-B5F3-9017C01EA41C}" dt="2024-06-05T08:10:25.053" v="606"/>
          <ac:spMkLst>
            <pc:docMk/>
            <pc:sldMk cId="2012248818" sldId="287"/>
            <ac:spMk id="15" creationId="{42919633-8325-DD2D-DF37-00B3E0F8D400}"/>
          </ac:spMkLst>
        </pc:spChg>
        <pc:spChg chg="add mod">
          <ac:chgData name="PAUL URLUIALA" userId="406bf63632c83280" providerId="LiveId" clId="{1DCF63D5-21E1-420E-B5F3-9017C01EA41C}" dt="2024-06-05T08:12:06.779" v="614" actId="20577"/>
          <ac:spMkLst>
            <pc:docMk/>
            <pc:sldMk cId="2012248818" sldId="287"/>
            <ac:spMk id="16" creationId="{99D2FDBA-A877-9CFC-F35A-925D2BF48297}"/>
          </ac:spMkLst>
        </pc:spChg>
        <pc:spChg chg="add del mod">
          <ac:chgData name="PAUL URLUIALA" userId="406bf63632c83280" providerId="LiveId" clId="{1DCF63D5-21E1-420E-B5F3-9017C01EA41C}" dt="2024-06-05T08:12:17.743" v="616" actId="21"/>
          <ac:spMkLst>
            <pc:docMk/>
            <pc:sldMk cId="2012248818" sldId="287"/>
            <ac:spMk id="17" creationId="{441D6F0E-6DA5-66AB-65E6-A401CE818B84}"/>
          </ac:spMkLst>
        </pc:spChg>
        <pc:picChg chg="add mod">
          <ac:chgData name="PAUL URLUIALA" userId="406bf63632c83280" providerId="LiveId" clId="{1DCF63D5-21E1-420E-B5F3-9017C01EA41C}" dt="2024-06-05T08:10:46.655" v="608" actId="1076"/>
          <ac:picMkLst>
            <pc:docMk/>
            <pc:sldMk cId="2012248818" sldId="287"/>
            <ac:picMk id="4" creationId="{B14B2C9A-7A2F-887D-9BAA-D2F175507EA3}"/>
          </ac:picMkLst>
        </pc:picChg>
        <pc:picChg chg="add mod">
          <ac:chgData name="PAUL URLUIALA" userId="406bf63632c83280" providerId="LiveId" clId="{1DCF63D5-21E1-420E-B5F3-9017C01EA41C}" dt="2024-06-05T08:11:09.578" v="609" actId="1076"/>
          <ac:picMkLst>
            <pc:docMk/>
            <pc:sldMk cId="2012248818" sldId="287"/>
            <ac:picMk id="6" creationId="{C7CA0DDD-A447-F8F1-84B5-75F45B982513}"/>
          </ac:picMkLst>
        </pc:picChg>
        <pc:picChg chg="add del mod">
          <ac:chgData name="PAUL URLUIALA" userId="406bf63632c83280" providerId="LiveId" clId="{1DCF63D5-21E1-420E-B5F3-9017C01EA41C}" dt="2024-06-05T07:58:31.963" v="528" actId="21"/>
          <ac:picMkLst>
            <pc:docMk/>
            <pc:sldMk cId="2012248818" sldId="287"/>
            <ac:picMk id="8" creationId="{5627AA32-B40B-6D66-B10F-E696EA507953}"/>
          </ac:picMkLst>
        </pc:picChg>
        <pc:picChg chg="add del mod">
          <ac:chgData name="PAUL URLUIALA" userId="406bf63632c83280" providerId="LiveId" clId="{1DCF63D5-21E1-420E-B5F3-9017C01EA41C}" dt="2024-06-05T07:58:38.064" v="530" actId="21"/>
          <ac:picMkLst>
            <pc:docMk/>
            <pc:sldMk cId="2012248818" sldId="287"/>
            <ac:picMk id="9" creationId="{41410BF4-CFE7-A053-13B8-1252229E23B0}"/>
          </ac:picMkLst>
        </pc:picChg>
        <pc:picChg chg="add mod">
          <ac:chgData name="PAUL URLUIALA" userId="406bf63632c83280" providerId="LiveId" clId="{1DCF63D5-21E1-420E-B5F3-9017C01EA41C}" dt="2024-06-05T08:04:04.195" v="576" actId="1076"/>
          <ac:picMkLst>
            <pc:docMk/>
            <pc:sldMk cId="2012248818" sldId="287"/>
            <ac:picMk id="11" creationId="{2AA4B883-DD64-E6F3-AE2B-FE96969B3F93}"/>
          </ac:picMkLst>
        </pc:picChg>
      </pc:sldChg>
      <pc:sldChg chg="addSp modSp new mod">
        <pc:chgData name="PAUL URLUIALA" userId="406bf63632c83280" providerId="LiveId" clId="{1DCF63D5-21E1-420E-B5F3-9017C01EA41C}" dt="2024-06-05T08:03:44.535" v="573" actId="1076"/>
        <pc:sldMkLst>
          <pc:docMk/>
          <pc:sldMk cId="4152751162" sldId="288"/>
        </pc:sldMkLst>
        <pc:picChg chg="add mod">
          <ac:chgData name="PAUL URLUIALA" userId="406bf63632c83280" providerId="LiveId" clId="{1DCF63D5-21E1-420E-B5F3-9017C01EA41C}" dt="2024-06-05T08:03:40.875" v="571" actId="1076"/>
          <ac:picMkLst>
            <pc:docMk/>
            <pc:sldMk cId="4152751162" sldId="288"/>
            <ac:picMk id="3" creationId="{83C4A1CF-AE30-E5DB-8320-E1BB3262B387}"/>
          </ac:picMkLst>
        </pc:picChg>
        <pc:picChg chg="add mod">
          <ac:chgData name="PAUL URLUIALA" userId="406bf63632c83280" providerId="LiveId" clId="{1DCF63D5-21E1-420E-B5F3-9017C01EA41C}" dt="2024-06-05T08:03:42.323" v="572" actId="1076"/>
          <ac:picMkLst>
            <pc:docMk/>
            <pc:sldMk cId="4152751162" sldId="288"/>
            <ac:picMk id="5" creationId="{21737DE4-A3D8-87C4-B72D-50E8E335D9A5}"/>
          </ac:picMkLst>
        </pc:picChg>
        <pc:picChg chg="add mod">
          <ac:chgData name="PAUL URLUIALA" userId="406bf63632c83280" providerId="LiveId" clId="{1DCF63D5-21E1-420E-B5F3-9017C01EA41C}" dt="2024-06-05T08:03:44.535" v="573" actId="1076"/>
          <ac:picMkLst>
            <pc:docMk/>
            <pc:sldMk cId="4152751162" sldId="288"/>
            <ac:picMk id="7" creationId="{50DFA170-9C8C-EF45-9BB0-D0A620F35AB8}"/>
          </ac:picMkLst>
        </pc:picChg>
      </pc:sldChg>
      <pc:sldChg chg="addSp modSp new mod">
        <pc:chgData name="PAUL URLUIALA" userId="406bf63632c83280" providerId="LiveId" clId="{1DCF63D5-21E1-420E-B5F3-9017C01EA41C}" dt="2024-06-05T08:08:55.259" v="600" actId="1076"/>
        <pc:sldMkLst>
          <pc:docMk/>
          <pc:sldMk cId="1212260301" sldId="289"/>
        </pc:sldMkLst>
        <pc:picChg chg="add mod">
          <ac:chgData name="PAUL URLUIALA" userId="406bf63632c83280" providerId="LiveId" clId="{1DCF63D5-21E1-420E-B5F3-9017C01EA41C}" dt="2024-06-05T08:08:55.259" v="600" actId="1076"/>
          <ac:picMkLst>
            <pc:docMk/>
            <pc:sldMk cId="1212260301" sldId="289"/>
            <ac:picMk id="3" creationId="{09807E0C-BF80-EA54-8C0F-F420761F57F3}"/>
          </ac:picMkLst>
        </pc:picChg>
        <pc:picChg chg="add mod">
          <ac:chgData name="PAUL URLUIALA" userId="406bf63632c83280" providerId="LiveId" clId="{1DCF63D5-21E1-420E-B5F3-9017C01EA41C}" dt="2024-06-05T08:08:52.933" v="599" actId="14100"/>
          <ac:picMkLst>
            <pc:docMk/>
            <pc:sldMk cId="1212260301" sldId="289"/>
            <ac:picMk id="5" creationId="{A2254898-AE2C-BB0A-8629-91AD7AF97332}"/>
          </ac:picMkLst>
        </pc:picChg>
      </pc:sldChg>
      <pc:sldMasterChg chg="modTransition">
        <pc:chgData name="PAUL URLUIALA" userId="406bf63632c83280" providerId="LiveId" clId="{1DCF63D5-21E1-420E-B5F3-9017C01EA41C}" dt="2024-06-05T06:19:02.896" v="0"/>
        <pc:sldMasterMkLst>
          <pc:docMk/>
          <pc:sldMasterMk cId="2176094298" sldId="2147483855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5F45D-9E6E-4206-8B3E-3B45C1CD092E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812D-DDD8-4EA5-84A9-D71B32C34D4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074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533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7018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031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04551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0800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5658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09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3361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7051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666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7829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2542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601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5047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306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8250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6078B-BA8D-4A1D-B4C0-DA58944C3F6A}" type="datetimeFigureOut">
              <a:rPr lang="ro-RO" smtClean="0"/>
              <a:pPr/>
              <a:t>10.11.2024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AFC8D4-C4EA-4675-A435-05732498694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7609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nachita.com/wp-content/uploads/sigla-Erasmus.png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hyperlink" Target="http://www.ienachita.com/wp-content/uploads/sigla-Erasmus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387581"/>
            <a:ext cx="7766936" cy="266325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MOBILITATE </a:t>
            </a:r>
            <a:r>
              <a:rPr lang="ro-RO" sz="2800" dirty="0" smtClean="0">
                <a:solidFill>
                  <a:schemeClr val="tx1"/>
                </a:solidFill>
              </a:rPr>
              <a:t>Î</a:t>
            </a:r>
            <a:r>
              <a:rPr lang="en-US" sz="2800" dirty="0" smtClean="0">
                <a:solidFill>
                  <a:schemeClr val="tx1"/>
                </a:solidFill>
              </a:rPr>
              <a:t>N CADRUL PROIECTULUI ERASMUS DIN CADRUL ACREDIT</a:t>
            </a:r>
            <a:r>
              <a:rPr lang="ro-RO" sz="2800" dirty="0" smtClean="0">
                <a:solidFill>
                  <a:schemeClr val="tx1"/>
                </a:solidFill>
              </a:rPr>
              <a:t>Ă</a:t>
            </a:r>
            <a:r>
              <a:rPr lang="en-US" sz="2800" dirty="0" smtClean="0">
                <a:solidFill>
                  <a:schemeClr val="tx1"/>
                </a:solidFill>
              </a:rPr>
              <a:t>RII.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HUELVA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21-25 OCTOMBRIE 2024.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ro-RO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0942" y="9075763"/>
            <a:ext cx="8293783" cy="1616199"/>
          </a:xfrm>
        </p:spPr>
        <p:txBody>
          <a:bodyPr/>
          <a:lstStyle/>
          <a:p>
            <a:endParaRPr lang="ro-RO" dirty="0"/>
          </a:p>
        </p:txBody>
      </p:sp>
      <p:pic>
        <p:nvPicPr>
          <p:cNvPr id="1032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6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31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106188" y="4810965"/>
            <a:ext cx="476850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KA121-SCH-000210722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096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3" y="15978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31" y="-1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80878" y="5878667"/>
            <a:ext cx="6940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121-SCH-0002-10722</a:t>
            </a:r>
            <a:endParaRPr lang="en-US" dirty="0">
              <a:solidFill>
                <a:schemeClr val="accent1"/>
              </a:solidFill>
            </a:endParaRPr>
          </a:p>
          <a:p>
            <a:endParaRPr lang="ro-RO" dirty="0"/>
          </a:p>
        </p:txBody>
      </p:sp>
      <p:pic>
        <p:nvPicPr>
          <p:cNvPr id="3074" name="Picture 2" descr="C:\Users\user\Desktop\4ab8fe3a-d9ad-4783-a750-ad69bf08b1b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4592"/>
            <a:ext cx="3561080" cy="26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6abe27a4-5adb-4ea0-a471-c97d892e101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80" y="43815"/>
            <a:ext cx="3804920" cy="28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5ddd03dd-3f48-435c-9d9d-3c34dd116f2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40" y="3027517"/>
            <a:ext cx="3652520" cy="27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41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55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962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61812" y="5286707"/>
            <a:ext cx="7245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1" y="2517267"/>
            <a:ext cx="922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08abdcc9-7d1c-4c03-9711-c749fce5e83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1" y="1185877"/>
            <a:ext cx="4533053" cy="33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bbe2d84e-b56c-4ee3-9af3-9be8f768e34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20" y="486292"/>
            <a:ext cx="3392710" cy="452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330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690" y="12536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3021" y="5702344"/>
            <a:ext cx="7307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pic>
        <p:nvPicPr>
          <p:cNvPr id="5122" name="Picture 2" descr="C:\Users\user\Desktop\966be458-f04b-44c1-804b-3c4cf95d1fd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6" y="3444240"/>
            <a:ext cx="3317184" cy="24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90d20052-51a9-4733-b0a7-c195f9f1dfc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70" y="3239756"/>
            <a:ext cx="3283450" cy="24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00386536-9a5a-4745-8731-5391714dd99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040" y="319141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4175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7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411" y="107728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404361" y="5274268"/>
            <a:ext cx="4303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150" y="3346136"/>
            <a:ext cx="889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146" name="Picture 2" descr="C:\Users\user\Desktop\bf240975-ec8f-4ca7-9c00-fd1ee8ee796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7" y="3346136"/>
            <a:ext cx="3365705" cy="252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5ebc8d3e-905c-4e61-a84b-293a507e617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22" y="210355"/>
            <a:ext cx="3426540" cy="25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643461db-e957-4932-a867-43060a66f19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42" y="2020256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9239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4115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10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3773" y="1530256"/>
            <a:ext cx="95534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9441" y="6285136"/>
            <a:ext cx="5757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chemeClr val="accent1"/>
                </a:solidFill>
              </a:rPr>
              <a:t> </a:t>
            </a:r>
            <a:r>
              <a:rPr lang="ro-RO" dirty="0">
                <a:solidFill>
                  <a:schemeClr val="accent1"/>
                </a:solidFill>
              </a:rPr>
              <a:t>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150" y="3346136"/>
            <a:ext cx="889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170" name="Picture 2" descr="C:\Users\user\Desktop\c4ed7fda-b0b4-4e7c-b71c-8465ae4283a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7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6346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1" y="7440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637" y="63727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66984" y="5226734"/>
            <a:ext cx="7729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404" y="1737054"/>
            <a:ext cx="87347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ZIUA 3: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Octombrie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o-R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Elevii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colii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noastre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ocazia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cunoasc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Sevilla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regiunea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Andaluzia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 4-lea ca m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rime din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Spania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Aici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parte de un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ghidat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limba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englez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aflat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despre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istoria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ului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principalelor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monumente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istorice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Dup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vizita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istoric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Spaniei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putut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admira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mare cl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construit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Sevilla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Am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aflat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construit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Expozi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Ibero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-American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din 1929,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aproximativ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1000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muncitori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fiecare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lucr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Aventura 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Catedrala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Sf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Maria (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construit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gotic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inspira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islamic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avut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ocazia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vad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morm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Cristofor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panorama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ului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 v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turnului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Giralda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Ziua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s-a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ncheiat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 o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oprire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Gr</a:t>
            </a:r>
            <a:r>
              <a:rPr lang="ro-R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dinile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Murillo </a:t>
            </a:r>
            <a:r>
              <a:rPr lang="ro-RO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unul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magazinele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suveniruri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922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10" y="142675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3773" y="1530256"/>
            <a:ext cx="95534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o-R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87589" y="5261770"/>
            <a:ext cx="8622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             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en-US" dirty="0">
              <a:solidFill>
                <a:schemeClr val="accent1"/>
              </a:solidFill>
            </a:endParaRPr>
          </a:p>
          <a:p>
            <a:endParaRPr lang="ro-RO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C:\Users\user\Desktop\5dd23bb1-f915-4bd0-a9d2-1f9bf5a9ba8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" y="2911549"/>
            <a:ext cx="3302114" cy="247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c6387f69-7835-49a2-85cc-7e0198b319ca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69" y="107725"/>
            <a:ext cx="4448385" cy="33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908cd221-bee8-47b4-86a6-36f7077c7dea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17" y="3612123"/>
            <a:ext cx="3310978" cy="24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0807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4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658" y="194839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1">
            <a:extLst>
              <a:ext uri="{FF2B5EF4-FFF2-40B4-BE49-F238E27FC236}">
                <a16:creationId xmlns="" xmlns:a16="http://schemas.microsoft.com/office/drawing/2014/main" id="{DA292501-E7BA-DCC3-A1E2-482E800EE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863" y="5246688"/>
            <a:ext cx="8596312" cy="819150"/>
          </a:xfrm>
        </p:spPr>
        <p:txBody>
          <a:bodyPr/>
          <a:lstStyle/>
          <a:p>
            <a:r>
              <a:rPr lang="ro-RO" dirty="0">
                <a:solidFill>
                  <a:schemeClr val="accent1"/>
                </a:solidFill>
              </a:rPr>
              <a:t>                                       ID No. </a:t>
            </a:r>
            <a:r>
              <a:rPr lang="ro-RO" dirty="0" smtClean="0">
                <a:solidFill>
                  <a:schemeClr val="accent1"/>
                </a:solidFill>
              </a:rPr>
              <a:t>K</a:t>
            </a:r>
            <a:r>
              <a:rPr lang="en-US" dirty="0" smtClean="0">
                <a:solidFill>
                  <a:schemeClr val="accent1"/>
                </a:solidFill>
              </a:rPr>
              <a:t>A121-SCH-000210722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endParaRPr lang="ro-RO" dirty="0"/>
          </a:p>
        </p:txBody>
      </p:sp>
      <p:pic>
        <p:nvPicPr>
          <p:cNvPr id="9218" name="Picture 2" descr="C:\Users\user\Desktop\e5211899-4cf6-4e9e-948b-227f7f4392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3696229"/>
            <a:ext cx="3571239" cy="26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b65f484a-1408-4010-81f8-d4b0e410709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40" y="40964"/>
            <a:ext cx="4668520" cy="35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1957a873-4063-4219-9620-f621fc828c8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21" y="3696229"/>
            <a:ext cx="3685178" cy="27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44234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7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87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o-RO" sz="2400" dirty="0"/>
          </a:p>
          <a:p>
            <a:pPr marL="0" indent="0" algn="ctr">
              <a:buNone/>
            </a:pPr>
            <a:endParaRPr lang="ro-RO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CasetăText 2">
            <a:extLst>
              <a:ext uri="{FF2B5EF4-FFF2-40B4-BE49-F238E27FC236}">
                <a16:creationId xmlns="" xmlns:a16="http://schemas.microsoft.com/office/drawing/2014/main" id="{B5E350A3-3E64-B3CE-5601-C84D910F4D02}"/>
              </a:ext>
            </a:extLst>
          </p:cNvPr>
          <p:cNvSpPr txBox="1"/>
          <p:nvPr/>
        </p:nvSpPr>
        <p:spPr>
          <a:xfrm>
            <a:off x="3926051" y="5327803"/>
            <a:ext cx="5095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</a:t>
            </a:r>
            <a:r>
              <a:rPr lang="en-US" dirty="0" smtClean="0">
                <a:solidFill>
                  <a:schemeClr val="accent1"/>
                </a:solidFill>
              </a:rPr>
              <a:t>A121-SCH-000210722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242" name="Picture 2" descr="C:\Users\user\Desktop\ba3d28c0-3e79-446c-b5a6-e39cefede9b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7" y="1081016"/>
            <a:ext cx="2729230" cy="363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f741e9c0-76f2-4f9b-9814-b37fd1305c7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79" y="0"/>
            <a:ext cx="4145282" cy="31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a2cf92d9-a51c-4150-8f34-ac5ecce6084e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21" y="3108962"/>
            <a:ext cx="3611880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77725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45" y="72505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87" y="10160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WhatsApp Image 2024-06-02 at 18.44.22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5600" y="-6172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WhatsApp Image 2024-06-02 at 18.44.22 (3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05600" y="-617220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stituent text 2">
            <a:extLst>
              <a:ext uri="{FF2B5EF4-FFF2-40B4-BE49-F238E27FC236}">
                <a16:creationId xmlns="" xmlns:a16="http://schemas.microsoft.com/office/drawing/2014/main" id="{8378EC51-7829-EE89-75B0-EC9A8D214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o-RO" dirty="0"/>
              <a:t>                                            </a:t>
            </a:r>
            <a:endParaRPr lang="en-US" dirty="0" smtClean="0"/>
          </a:p>
          <a:p>
            <a:pPr algn="ctr"/>
            <a:r>
              <a:rPr lang="ro-RO" dirty="0" smtClean="0"/>
              <a:t> </a:t>
            </a:r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endParaRPr lang="ro-RO" dirty="0"/>
          </a:p>
        </p:txBody>
      </p:sp>
      <p:pic>
        <p:nvPicPr>
          <p:cNvPr id="11266" name="Picture 2" descr="C:\Users\user\Desktop\36c15a30-055f-435a-86da-7de8ca7e25f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5" y="1253316"/>
            <a:ext cx="4750032" cy="35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bb0c3faf-d0ff-444c-91c1-932aaeee288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1600"/>
            <a:ext cx="4140432" cy="31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078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5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04" y="90143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4275" y="1869744"/>
            <a:ext cx="89392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/>
              <a:t>	</a:t>
            </a:r>
            <a:r>
              <a:rPr lang="en-US" sz="2400" dirty="0"/>
              <a:t> </a:t>
            </a:r>
            <a:r>
              <a:rPr lang="en-US" sz="2400" dirty="0" err="1"/>
              <a:t>Ziua</a:t>
            </a:r>
            <a:r>
              <a:rPr lang="en-US" sz="2400" dirty="0"/>
              <a:t> </a:t>
            </a:r>
            <a:r>
              <a:rPr lang="en-US" sz="2400" dirty="0" smtClean="0"/>
              <a:t>1:21 </a:t>
            </a:r>
            <a:r>
              <a:rPr lang="en-US" sz="2400" dirty="0" err="1" smtClean="0"/>
              <a:t>Octombrie</a:t>
            </a:r>
            <a:r>
              <a:rPr lang="en-US" sz="2400" dirty="0" smtClean="0"/>
              <a:t> 2024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just"/>
            <a:r>
              <a:rPr lang="en-US" sz="1400" dirty="0"/>
              <a:t>      </a:t>
            </a:r>
            <a:r>
              <a:rPr lang="en-US" sz="1400" b="1" dirty="0" smtClean="0"/>
              <a:t> </a:t>
            </a:r>
            <a:r>
              <a:rPr lang="en-US" sz="1400" dirty="0"/>
              <a:t> </a:t>
            </a:r>
            <a:r>
              <a:rPr lang="ro-RO" dirty="0" err="1"/>
              <a:t>Ș</a:t>
            </a:r>
            <a:r>
              <a:rPr lang="en-US" dirty="0" err="1" smtClean="0"/>
              <a:t>coala</a:t>
            </a:r>
            <a:r>
              <a:rPr lang="en-US" dirty="0" smtClean="0"/>
              <a:t> </a:t>
            </a:r>
            <a:r>
              <a:rPr lang="ro-RO" dirty="0" err="1"/>
              <a:t>A</a:t>
            </a:r>
            <a:r>
              <a:rPr lang="en-US" dirty="0" err="1" smtClean="0"/>
              <a:t>ltfel</a:t>
            </a:r>
            <a:r>
              <a:rPr lang="en-US" dirty="0" smtClean="0"/>
              <a:t> a </a:t>
            </a:r>
            <a:r>
              <a:rPr lang="en-US" dirty="0" err="1" smtClean="0"/>
              <a:t>debutat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10 </a:t>
            </a:r>
            <a:r>
              <a:rPr lang="en-US" dirty="0" err="1" smtClean="0"/>
              <a:t>elevi</a:t>
            </a:r>
            <a:r>
              <a:rPr lang="en-US" dirty="0" smtClean="0"/>
              <a:t> </a:t>
            </a:r>
            <a:r>
              <a:rPr lang="ro-RO" dirty="0" err="1"/>
              <a:t>ș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dou</a:t>
            </a:r>
            <a:r>
              <a:rPr lang="ro-RO" dirty="0" smtClean="0"/>
              <a:t>ă</a:t>
            </a:r>
            <a:r>
              <a:rPr lang="en-US" dirty="0" smtClean="0"/>
              <a:t> cadre </a:t>
            </a:r>
            <a:r>
              <a:rPr lang="en-US" dirty="0" err="1" smtClean="0"/>
              <a:t>didactice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ro-RO" dirty="0" err="1"/>
              <a:t>ș</a:t>
            </a:r>
            <a:r>
              <a:rPr lang="en-US" dirty="0" err="1" smtClean="0"/>
              <a:t>colii</a:t>
            </a:r>
            <a:r>
              <a:rPr lang="en-US" dirty="0" smtClean="0"/>
              <a:t> </a:t>
            </a:r>
            <a:r>
              <a:rPr lang="en-US" dirty="0" err="1" smtClean="0"/>
              <a:t>noastre</a:t>
            </a:r>
            <a:r>
              <a:rPr lang="en-US" dirty="0" smtClean="0"/>
              <a:t> </a:t>
            </a:r>
            <a:r>
              <a:rPr lang="ro-RO" dirty="0" smtClean="0"/>
              <a:t>î</a:t>
            </a:r>
            <a:r>
              <a:rPr lang="en-US" dirty="0" smtClean="0"/>
              <a:t>n Huelva</a:t>
            </a:r>
            <a:r>
              <a:rPr lang="ro-RO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Spania</a:t>
            </a:r>
            <a:r>
              <a:rPr lang="en-US" dirty="0" smtClean="0"/>
              <a:t>), </a:t>
            </a:r>
            <a:r>
              <a:rPr lang="en-US" dirty="0" err="1" smtClean="0"/>
              <a:t>unde</a:t>
            </a:r>
            <a:r>
              <a:rPr lang="en-US" dirty="0" smtClean="0"/>
              <a:t> </a:t>
            </a:r>
            <a:r>
              <a:rPr lang="en-US" dirty="0" err="1" smtClean="0"/>
              <a:t>timp</a:t>
            </a:r>
            <a:r>
              <a:rPr lang="en-US" dirty="0" smtClean="0"/>
              <a:t> de o s</a:t>
            </a:r>
            <a:r>
              <a:rPr lang="ro-RO" dirty="0" smtClean="0"/>
              <a:t>ă</a:t>
            </a:r>
            <a:r>
              <a:rPr lang="en-US" dirty="0" err="1" smtClean="0"/>
              <a:t>pt</a:t>
            </a:r>
            <a:r>
              <a:rPr lang="ro-RO" dirty="0" smtClean="0"/>
              <a:t>ă</a:t>
            </a:r>
            <a:r>
              <a:rPr lang="en-US" dirty="0" smtClean="0"/>
              <a:t>m</a:t>
            </a:r>
            <a:r>
              <a:rPr lang="ro-RO" dirty="0" smtClean="0"/>
              <a:t>â</a:t>
            </a:r>
            <a:r>
              <a:rPr lang="en-US" dirty="0" smtClean="0"/>
              <a:t>n</a:t>
            </a:r>
            <a:r>
              <a:rPr lang="ro-RO" dirty="0" smtClean="0"/>
              <a:t>ă</a:t>
            </a:r>
            <a:r>
              <a:rPr lang="en-US" dirty="0" smtClean="0"/>
              <a:t> ne-am </a:t>
            </a:r>
            <a:r>
              <a:rPr lang="en-US" dirty="0" err="1" smtClean="0"/>
              <a:t>aflat</a:t>
            </a:r>
            <a:r>
              <a:rPr lang="en-US" dirty="0" smtClean="0"/>
              <a:t> </a:t>
            </a:r>
            <a:r>
              <a:rPr lang="ro-RO" dirty="0" err="1"/>
              <a:t>î</a:t>
            </a:r>
            <a:r>
              <a:rPr lang="en-US" dirty="0" err="1" smtClean="0"/>
              <a:t>ntr</a:t>
            </a:r>
            <a:r>
              <a:rPr lang="en-US" dirty="0" smtClean="0"/>
              <a:t>-un </a:t>
            </a:r>
            <a:r>
              <a:rPr lang="en-US" dirty="0" err="1" smtClean="0"/>
              <a:t>schimb</a:t>
            </a:r>
            <a:r>
              <a:rPr lang="en-US" dirty="0" smtClean="0"/>
              <a:t> bilateral la CEIP </a:t>
            </a:r>
            <a:r>
              <a:rPr lang="en-US" dirty="0" err="1" smtClean="0"/>
              <a:t>Profesora</a:t>
            </a:r>
            <a:r>
              <a:rPr lang="en-US" dirty="0" smtClean="0"/>
              <a:t> </a:t>
            </a:r>
            <a:r>
              <a:rPr lang="en-US" dirty="0" err="1" smtClean="0"/>
              <a:t>Pilar</a:t>
            </a:r>
            <a:r>
              <a:rPr lang="en-US" dirty="0" smtClean="0"/>
              <a:t> Martinez Cruz.</a:t>
            </a:r>
          </a:p>
          <a:p>
            <a:pPr algn="just"/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dirty="0" err="1" smtClean="0"/>
              <a:t>Astfel</a:t>
            </a:r>
            <a:r>
              <a:rPr lang="en-US" dirty="0" smtClean="0"/>
              <a:t> </a:t>
            </a:r>
            <a:r>
              <a:rPr lang="ro-RO" dirty="0" smtClean="0"/>
              <a:t>î</a:t>
            </a:r>
            <a:r>
              <a:rPr lang="en-US" dirty="0" smtClean="0"/>
              <a:t>n prima </a:t>
            </a:r>
            <a:r>
              <a:rPr lang="en-US" dirty="0" err="1" smtClean="0"/>
              <a:t>zi</a:t>
            </a:r>
            <a:r>
              <a:rPr lang="en-US" dirty="0" smtClean="0"/>
              <a:t>, </a:t>
            </a:r>
            <a:r>
              <a:rPr lang="en-US" dirty="0" err="1" smtClean="0"/>
              <a:t>elevii</a:t>
            </a:r>
            <a:r>
              <a:rPr lang="en-US" dirty="0" smtClean="0"/>
              <a:t> no</a:t>
            </a:r>
            <a:r>
              <a:rPr lang="ro-RO" dirty="0" smtClean="0"/>
              <a:t>ș</a:t>
            </a:r>
            <a:r>
              <a:rPr lang="en-US" dirty="0" smtClean="0"/>
              <a:t>tri au </a:t>
            </a:r>
            <a:r>
              <a:rPr lang="en-US" dirty="0" err="1" smtClean="0"/>
              <a:t>avut</a:t>
            </a:r>
            <a:r>
              <a:rPr lang="en-US" dirty="0" smtClean="0"/>
              <a:t> </a:t>
            </a:r>
            <a:r>
              <a:rPr lang="en-US" dirty="0" err="1" smtClean="0"/>
              <a:t>ocazia</a:t>
            </a:r>
            <a:r>
              <a:rPr lang="en-US" dirty="0" smtClean="0"/>
              <a:t> s</a:t>
            </a:r>
            <a:r>
              <a:rPr lang="ro-RO" dirty="0" smtClean="0"/>
              <a:t>ă</a:t>
            </a:r>
            <a:r>
              <a:rPr lang="en-US" dirty="0" smtClean="0"/>
              <a:t> </a:t>
            </a:r>
            <a:r>
              <a:rPr lang="ro-RO" dirty="0" smtClean="0"/>
              <a:t>î</a:t>
            </a:r>
            <a:r>
              <a:rPr lang="ro-RO" dirty="0"/>
              <a:t>ș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cunoasc</a:t>
            </a:r>
            <a:r>
              <a:rPr lang="ro-RO" dirty="0" smtClean="0"/>
              <a:t>ă</a:t>
            </a:r>
            <a:r>
              <a:rPr lang="en-US" dirty="0" smtClean="0"/>
              <a:t> </a:t>
            </a:r>
            <a:r>
              <a:rPr lang="en-US" dirty="0" err="1" smtClean="0"/>
              <a:t>elevii</a:t>
            </a:r>
            <a:r>
              <a:rPr lang="en-US" dirty="0" smtClean="0"/>
              <a:t> care le </a:t>
            </a:r>
            <a:r>
              <a:rPr lang="en-US" dirty="0" err="1" smtClean="0"/>
              <a:t>vor</a:t>
            </a:r>
            <a:r>
              <a:rPr lang="en-US" dirty="0" smtClean="0"/>
              <a:t> fi </a:t>
            </a:r>
            <a:r>
              <a:rPr lang="en-US" dirty="0" err="1" smtClean="0"/>
              <a:t>gazde</a:t>
            </a:r>
            <a:r>
              <a:rPr lang="en-US" dirty="0" smtClean="0"/>
              <a:t> </a:t>
            </a:r>
            <a:r>
              <a:rPr lang="en-US" dirty="0" err="1" smtClean="0"/>
              <a:t>timp</a:t>
            </a:r>
            <a:r>
              <a:rPr lang="en-US" dirty="0" smtClean="0"/>
              <a:t> de o s</a:t>
            </a:r>
            <a:r>
              <a:rPr lang="ro-RO" dirty="0" smtClean="0"/>
              <a:t>ă</a:t>
            </a:r>
            <a:r>
              <a:rPr lang="en-US" dirty="0" err="1" smtClean="0"/>
              <a:t>pt</a:t>
            </a:r>
            <a:r>
              <a:rPr lang="ro-RO" dirty="0" smtClean="0"/>
              <a:t>ă</a:t>
            </a:r>
            <a:r>
              <a:rPr lang="en-US" dirty="0" smtClean="0"/>
              <a:t>m</a:t>
            </a:r>
            <a:r>
              <a:rPr lang="ro-RO" dirty="0" smtClean="0"/>
              <a:t>â</a:t>
            </a:r>
            <a:r>
              <a:rPr lang="en-US" dirty="0" smtClean="0"/>
              <a:t>n</a:t>
            </a:r>
            <a:r>
              <a:rPr lang="ro-RO" dirty="0" smtClean="0"/>
              <a:t>ă</a:t>
            </a:r>
            <a:r>
              <a:rPr lang="en-US" dirty="0" smtClean="0"/>
              <a:t>, s</a:t>
            </a:r>
            <a:r>
              <a:rPr lang="ro-RO" dirty="0" smtClean="0"/>
              <a:t>ă</a:t>
            </a:r>
            <a:r>
              <a:rPr lang="en-US" dirty="0" smtClean="0"/>
              <a:t> </a:t>
            </a:r>
            <a:r>
              <a:rPr lang="en-US" dirty="0" err="1" smtClean="0"/>
              <a:t>cunoasc</a:t>
            </a:r>
            <a:r>
              <a:rPr lang="ro-RO" dirty="0" smtClean="0"/>
              <a:t>ă</a:t>
            </a:r>
            <a:r>
              <a:rPr lang="en-US" dirty="0" smtClean="0"/>
              <a:t> </a:t>
            </a:r>
            <a:r>
              <a:rPr lang="ro-RO" dirty="0" err="1"/>
              <a:t>ș</a:t>
            </a:r>
            <a:r>
              <a:rPr lang="en-US" dirty="0" err="1" smtClean="0"/>
              <a:t>coala</a:t>
            </a:r>
            <a:r>
              <a:rPr lang="en-US" dirty="0" smtClean="0"/>
              <a:t> </a:t>
            </a:r>
            <a:r>
              <a:rPr lang="ro-RO" dirty="0" err="1"/>
              <a:t>ș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obiceiurile</a:t>
            </a:r>
            <a:r>
              <a:rPr lang="en-US" dirty="0" smtClean="0"/>
              <a:t> de </a:t>
            </a:r>
            <a:r>
              <a:rPr lang="en-US" dirty="0" err="1" smtClean="0"/>
              <a:t>aici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sz="2400" i="1" dirty="0"/>
              <a:t>     </a:t>
            </a:r>
            <a:endParaRPr lang="ro-RO" sz="2400" i="1" dirty="0"/>
          </a:p>
        </p:txBody>
      </p:sp>
      <p:sp>
        <p:nvSpPr>
          <p:cNvPr id="8" name="Rectangle 7"/>
          <p:cNvSpPr/>
          <p:nvPr/>
        </p:nvSpPr>
        <p:spPr>
          <a:xfrm>
            <a:off x="2015231" y="5950703"/>
            <a:ext cx="6249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>
                <a:solidFill>
                  <a:schemeClr val="accent1"/>
                </a:solidFill>
              </a:rPr>
              <a:t>ID </a:t>
            </a:r>
            <a:r>
              <a:rPr lang="ro-RO" dirty="0" smtClean="0">
                <a:solidFill>
                  <a:schemeClr val="accent1"/>
                </a:solidFill>
              </a:rPr>
              <a:t>No.</a:t>
            </a:r>
            <a:r>
              <a:rPr lang="en-US" dirty="0" smtClean="0">
                <a:solidFill>
                  <a:schemeClr val="accent1"/>
                </a:solidFill>
              </a:rPr>
              <a:t>KA121-SCH-000210722</a:t>
            </a:r>
            <a:endParaRPr lang="ro-RO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034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09" y="1451761"/>
            <a:ext cx="10027033" cy="47736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o-RO" sz="2800" dirty="0"/>
          </a:p>
          <a:p>
            <a:pPr marL="0" indent="0" algn="ctr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Ziua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Octombrie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marL="0" indent="0" algn="ctr">
              <a:buNone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prima parte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elevii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tri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ocazia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nve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din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tainele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program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intermediul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unui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Astfel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cu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ajutorul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aplica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codemonkey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indeplinit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diverse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provoc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de la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simplu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 complex,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scopul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final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fiind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nve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tainele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program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partea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doua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elevii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tri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ocazia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exploreze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cor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biile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 Nina,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Pinta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Santa Maria) cu care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Cristofor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Columb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descoperit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America.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Astfel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ocazia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afle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despre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cum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preg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teau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marinarii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lungile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torii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dormeau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cum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desf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toat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activitatea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parcursul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expedi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ii. 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comoar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frumoas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bine “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ascuns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care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elevii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tri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unic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descopere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2" y="-18263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660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87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496" y="69387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u 8">
            <a:extLst>
              <a:ext uri="{FF2B5EF4-FFF2-40B4-BE49-F238E27FC236}">
                <a16:creationId xmlns="" xmlns:a16="http://schemas.microsoft.com/office/drawing/2014/main" id="{F328D77A-F01E-A796-EB1E-02174355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77334" y="5807679"/>
            <a:ext cx="8596668" cy="652152"/>
          </a:xfrm>
        </p:spPr>
        <p:txBody>
          <a:bodyPr>
            <a:normAutofit/>
          </a:bodyPr>
          <a:lstStyle/>
          <a:p>
            <a:pPr algn="ctr"/>
            <a:r>
              <a:rPr lang="ro-RO" sz="1600" dirty="0"/>
              <a:t>                     </a:t>
            </a:r>
            <a:r>
              <a:rPr lang="ro-RO" sz="1800" dirty="0"/>
              <a:t>ID No. </a:t>
            </a:r>
            <a:r>
              <a:rPr lang="ro-RO" sz="1800" dirty="0" smtClean="0"/>
              <a:t>KA</a:t>
            </a:r>
            <a:r>
              <a:rPr lang="en-US" sz="1800" dirty="0" smtClean="0"/>
              <a:t>121-SCH-000210722</a:t>
            </a:r>
            <a:endParaRPr lang="ro-RO" sz="1800" dirty="0"/>
          </a:p>
        </p:txBody>
      </p:sp>
      <p:pic>
        <p:nvPicPr>
          <p:cNvPr id="2050" name="Picture 2" descr="C:\Users\user\Desktop\6a8919b3-dea4-4ec7-926f-65effb07ba3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9387"/>
            <a:ext cx="3876041" cy="29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6ef5cc6b-66d4-482a-abe1-585edd6611a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3688261"/>
            <a:ext cx="3591559" cy="26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a19f298b-4fbe-4ef1-b2e8-bd053d76866c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40" y="3133090"/>
            <a:ext cx="3593736" cy="26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319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stituent text 15">
            <a:extLst>
              <a:ext uri="{FF2B5EF4-FFF2-40B4-BE49-F238E27FC236}">
                <a16:creationId xmlns="" xmlns:a16="http://schemas.microsoft.com/office/drawing/2014/main" id="{99D2FDBA-A877-9CFC-F35A-925D2BF482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863" y="4527550"/>
            <a:ext cx="8596312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o-RO" sz="1800" dirty="0">
              <a:solidFill>
                <a:schemeClr val="accent1"/>
              </a:solidFill>
            </a:endParaRPr>
          </a:p>
          <a:p>
            <a:endParaRPr lang="ro-RO" sz="1800" dirty="0">
              <a:solidFill>
                <a:schemeClr val="accent1"/>
              </a:solidFill>
            </a:endParaRPr>
          </a:p>
          <a:p>
            <a:endParaRPr lang="ro-RO" sz="1800" dirty="0">
              <a:solidFill>
                <a:schemeClr val="accent1"/>
              </a:solidFill>
            </a:endParaRPr>
          </a:p>
          <a:p>
            <a:endParaRPr lang="ro-RO" sz="1800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user\Desktop\aa366f97-6826-40f1-9211-fd2857f12d7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80" y="0"/>
            <a:ext cx="4333241" cy="32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igla Erasmu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91307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Ar putea fi o imagine cu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056" y="63845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9710a82f-671f-4ab4-b7a7-e4718328688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80" y="3353435"/>
            <a:ext cx="3937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9c84e50c-b983-40d9-ae1f-af8d4a74826e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28" y="3336290"/>
            <a:ext cx="3836128" cy="28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248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056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4f48e0fa-a4ce-4e37-98fe-a9fe54b8a0a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" y="2811886"/>
            <a:ext cx="3896360" cy="292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8036dedd-3877-4949-b2a6-30e49da3e0d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0"/>
            <a:ext cx="4312920" cy="323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d4f5a35-715e-4414-95e4-949b085d51bc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0" y="3378835"/>
            <a:ext cx="4302760" cy="322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75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14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90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u 1">
            <a:extLst>
              <a:ext uri="{FF2B5EF4-FFF2-40B4-BE49-F238E27FC236}">
                <a16:creationId xmlns="" xmlns:a16="http://schemas.microsoft.com/office/drawing/2014/main" id="{61C0ADC9-1825-1DF9-6C02-E0A7A17B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388746"/>
            <a:ext cx="8596668" cy="507308"/>
          </a:xfrm>
        </p:spPr>
        <p:txBody>
          <a:bodyPr>
            <a:normAutofit/>
          </a:bodyPr>
          <a:lstStyle/>
          <a:p>
            <a:pPr algn="ctr"/>
            <a:r>
              <a:rPr lang="ro-RO" sz="1800" dirty="0"/>
              <a:t>ID No. </a:t>
            </a:r>
            <a:r>
              <a:rPr lang="ro-RO" sz="1800" dirty="0" smtClean="0"/>
              <a:t>KA</a:t>
            </a:r>
            <a:r>
              <a:rPr lang="en-US" sz="1800" dirty="0" smtClean="0"/>
              <a:t>121-SCH-000210722</a:t>
            </a:r>
            <a:endParaRPr lang="ro-RO" sz="1800" dirty="0"/>
          </a:p>
        </p:txBody>
      </p:sp>
      <p:pic>
        <p:nvPicPr>
          <p:cNvPr id="5122" name="Picture 2" descr="C:\Users\user\Desktop\0894134d-7df4-4a70-93bd-e96cdcf2cd9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61" y="79614"/>
            <a:ext cx="4025054" cy="301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3e33b10-935c-463a-8b51-493b7d1bc60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08312"/>
            <a:ext cx="3964094" cy="297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c4f8327c-a35b-4771-a2db-8327124c264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988" y="3224530"/>
            <a:ext cx="3991187" cy="299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8413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6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87" y="25458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u 1">
            <a:extLst>
              <a:ext uri="{FF2B5EF4-FFF2-40B4-BE49-F238E27FC236}">
                <a16:creationId xmlns="" xmlns:a16="http://schemas.microsoft.com/office/drawing/2014/main" id="{6D9F2380-03E2-B909-624E-417B047C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77334" y="5937345"/>
            <a:ext cx="8596668" cy="596618"/>
          </a:xfrm>
        </p:spPr>
        <p:txBody>
          <a:bodyPr>
            <a:normAutofit/>
          </a:bodyPr>
          <a:lstStyle/>
          <a:p>
            <a:r>
              <a:rPr lang="ro-RO" sz="1800" dirty="0"/>
              <a:t>                                         ID No. </a:t>
            </a:r>
            <a:r>
              <a:rPr lang="ro-RO" sz="1800" dirty="0" smtClean="0"/>
              <a:t>KA</a:t>
            </a:r>
            <a:r>
              <a:rPr lang="en-US" sz="1800" dirty="0" smtClean="0"/>
              <a:t>121-SCH-000210722</a:t>
            </a:r>
            <a:endParaRPr lang="ro-RO" sz="1800" dirty="0"/>
          </a:p>
        </p:txBody>
      </p:sp>
      <p:pic>
        <p:nvPicPr>
          <p:cNvPr id="6146" name="Picture 2" descr="C:\Users\user\Desktop\3bddbf5a-7ebc-43f7-8ac0-64c6a015e29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10372"/>
            <a:ext cx="3873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6d359c40-aad8-4867-9e8a-c8f6ea83897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187" y="95249"/>
            <a:ext cx="3806615" cy="28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c36c1101-bcd2-4380-a96c-e148f8770f19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07" y="3055302"/>
            <a:ext cx="3916680" cy="293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2556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39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6af2d95b-a220-4585-a09b-cc87cef4bc9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1" y="31940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789f4f0a-a48d-49a8-87ae-8f98a55354c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1387581"/>
            <a:ext cx="4498848" cy="33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9645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1" y="530353"/>
            <a:ext cx="9112632" cy="4956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o-RO" sz="2800" b="1" dirty="0"/>
          </a:p>
          <a:p>
            <a:pPr marL="0" indent="0" algn="ctr">
              <a:buNone/>
            </a:pPr>
            <a:endParaRPr lang="ro-RO" b="1" dirty="0"/>
          </a:p>
          <a:p>
            <a:pPr marL="0" indent="0" algn="ctr">
              <a:buNone/>
            </a:pPr>
            <a:r>
              <a:rPr lang="en-US" b="1" dirty="0" err="1" smtClean="0"/>
              <a:t>Ziua</a:t>
            </a:r>
            <a:r>
              <a:rPr lang="en-US" b="1" dirty="0" smtClean="0"/>
              <a:t> </a:t>
            </a:r>
            <a:r>
              <a:rPr lang="en-US" b="1" dirty="0"/>
              <a:t>5: </a:t>
            </a:r>
            <a:r>
              <a:rPr lang="en-US" b="1" dirty="0" smtClean="0"/>
              <a:t>25 </a:t>
            </a:r>
            <a:r>
              <a:rPr lang="en-US" b="1" dirty="0" err="1" smtClean="0"/>
              <a:t>Octombrie</a:t>
            </a:r>
            <a:r>
              <a:rPr lang="en-US" b="1" dirty="0" smtClean="0"/>
              <a:t> 2024</a:t>
            </a:r>
            <a:endParaRPr lang="ro-RO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just">
              <a:buNone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o-RO" sz="1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smtClean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ultima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schimbului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bilateral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elevii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tri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joace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gazde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profesorii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nu 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spunem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joaca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frumoas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antrenant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activitate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Astfel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prima parte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testat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jocuri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preg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cadrul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atelierelor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partea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doua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s-au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dou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echipe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s-au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ntrecut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fotbal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datchball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un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foarte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popular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atractiv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r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elevilor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spanioli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Sportul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joaca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rela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de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prietenie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 sport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joac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toata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lumea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vorbe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acea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limb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nu exist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bariere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Ziua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s-a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ncheiat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festivitatea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nm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certificatelor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participare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indent="0" algn="just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Aceast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mobilitate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Erasmus din S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Altfel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ajuns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 final,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aventura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Erasmus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continu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o-RO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ast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suntem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boga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at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cuno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tin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 c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o-RO" sz="1600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cultural.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9" y="523032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359" y="417542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3932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6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68" y="74468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u 1">
            <a:extLst>
              <a:ext uri="{FF2B5EF4-FFF2-40B4-BE49-F238E27FC236}">
                <a16:creationId xmlns="" xmlns:a16="http://schemas.microsoft.com/office/drawing/2014/main" id="{41EBE90D-8D30-6165-E48E-EE44AED4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77334" y="5868139"/>
            <a:ext cx="8596668" cy="819151"/>
          </a:xfrm>
        </p:spPr>
        <p:txBody>
          <a:bodyPr>
            <a:normAutofit/>
          </a:bodyPr>
          <a:lstStyle/>
          <a:p>
            <a:r>
              <a:rPr lang="ro-RO" sz="1800" dirty="0"/>
              <a:t>                                                    ID No. </a:t>
            </a:r>
            <a:r>
              <a:rPr lang="ro-RO" sz="1800" dirty="0" smtClean="0"/>
              <a:t>KA</a:t>
            </a:r>
            <a:r>
              <a:rPr lang="en-US" sz="1800" dirty="0" smtClean="0"/>
              <a:t>121-SCH-000210722</a:t>
            </a:r>
            <a:endParaRPr lang="ro-RO" sz="1800" dirty="0"/>
          </a:p>
        </p:txBody>
      </p:sp>
      <p:pic>
        <p:nvPicPr>
          <p:cNvPr id="8194" name="Picture 2" descr="C:\Users\user\Desktop\f439c255-3ba8-4b70-abb7-5f6efd964b1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" y="1945178"/>
            <a:ext cx="3638974" cy="27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96af062c-ba5e-430e-a644-f8268d84d22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80" y="484043"/>
            <a:ext cx="3896360" cy="292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76254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22686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28" y="74467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f76a7fea-befb-434a-8516-a0b7f019dc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" y="1195491"/>
            <a:ext cx="4159444" cy="31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5b6b8e70-2cee-4694-bdc5-21d04dd4dfd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48" y="1604817"/>
            <a:ext cx="3227186" cy="43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26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55969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220" y="55969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20808" y="5795958"/>
            <a:ext cx="4181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user\Desktop\ERASMUS SPANIA 2024\21 OCTOMBRIE\WhatsApp Image 2024-11-09 at 17.03.48 (6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48" y="259079"/>
            <a:ext cx="3762542" cy="28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ERASMUS SPANIA 2024\21 OCTOMBRIE\WhatsApp Image 2024-11-09 at 17.03.48 (7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8" y="3557464"/>
            <a:ext cx="323088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user\Desktop\ERASMUS SPANIA 2024\21 OCTOMBRIE\WhatsApp Image 2024-11-09 at 17.03.48 (3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159" y="3296598"/>
            <a:ext cx="3210061" cy="231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9541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777" y="37928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050a7198-4221-483a-b2dd-2a51f28e9e4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1" y="975823"/>
            <a:ext cx="3385819" cy="25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5f90bf2e-0f95-40e4-9187-cc7da178630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20" y="196850"/>
            <a:ext cx="4028440" cy="30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42031701-9bd5-45a8-94cd-3fe22d7bd16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41" y="3401060"/>
            <a:ext cx="2412999" cy="32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8059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70" y="12536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aab1b424-5a67-4447-9bc6-f0a05f71081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924050"/>
            <a:ext cx="4170680" cy="31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1993ef82-2de1-458b-8427-3be15323146a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96850"/>
            <a:ext cx="4048760" cy="30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83862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7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480" y="12536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u 5">
            <a:extLst>
              <a:ext uri="{FF2B5EF4-FFF2-40B4-BE49-F238E27FC236}">
                <a16:creationId xmlns="" xmlns:a16="http://schemas.microsoft.com/office/drawing/2014/main" id="{CF9A70B6-E5A3-64AD-6BE5-3F4D5516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450889"/>
            <a:ext cx="8596668" cy="656948"/>
          </a:xfrm>
        </p:spPr>
        <p:txBody>
          <a:bodyPr>
            <a:normAutofit/>
          </a:bodyPr>
          <a:lstStyle/>
          <a:p>
            <a:pPr algn="ctr"/>
            <a:r>
              <a:rPr lang="ro-RO" sz="2000" dirty="0"/>
              <a:t>ID No. </a:t>
            </a:r>
            <a:r>
              <a:rPr lang="ro-RO" sz="2000" dirty="0" smtClean="0"/>
              <a:t>KA</a:t>
            </a:r>
            <a:r>
              <a:rPr lang="en-US" sz="2000" dirty="0" smtClean="0"/>
              <a:t>121-SCH-000210722</a:t>
            </a:r>
            <a:endParaRPr lang="ro-RO" sz="2000" dirty="0"/>
          </a:p>
        </p:txBody>
      </p:sp>
      <p:pic>
        <p:nvPicPr>
          <p:cNvPr id="12290" name="Picture 2" descr="C:\Users\user\Desktop\5f90bf2e-0f95-40e4-9187-cc7da178630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512941"/>
            <a:ext cx="3926840" cy="294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216c078f-14c1-43b9-b3f9-118baa09b28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409575"/>
            <a:ext cx="408432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37219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7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125359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ro-RO" sz="3600" dirty="0"/>
          </a:p>
          <a:p>
            <a:pPr algn="ctr"/>
            <a:endParaRPr lang="ro-RO" sz="3600" dirty="0"/>
          </a:p>
          <a:p>
            <a:pPr algn="ctr"/>
            <a:endParaRPr lang="ro-RO" sz="3600" dirty="0"/>
          </a:p>
          <a:p>
            <a:pPr algn="ctr"/>
            <a:r>
              <a:rPr lang="en-US" sz="5600" dirty="0" err="1"/>
              <a:t>Multumim</a:t>
            </a:r>
            <a:r>
              <a:rPr lang="en-US" sz="5600" dirty="0"/>
              <a:t> </a:t>
            </a:r>
            <a:r>
              <a:rPr lang="en-US" sz="5600" dirty="0" smtClean="0"/>
              <a:t> </a:t>
            </a:r>
            <a:r>
              <a:rPr lang="en-US" sz="5600" dirty="0" err="1"/>
              <a:t>pentru</a:t>
            </a:r>
            <a:r>
              <a:rPr lang="en-US" sz="5600" dirty="0"/>
              <a:t> </a:t>
            </a:r>
            <a:r>
              <a:rPr lang="en-US" sz="5600" dirty="0" err="1"/>
              <a:t>momentele</a:t>
            </a:r>
            <a:r>
              <a:rPr lang="en-US" sz="5600" dirty="0"/>
              <a:t> </a:t>
            </a:r>
            <a:r>
              <a:rPr lang="en-US" sz="5600" dirty="0" err="1"/>
              <a:t>frumoase</a:t>
            </a:r>
            <a:r>
              <a:rPr lang="en-US" sz="5600" dirty="0"/>
              <a:t> </a:t>
            </a:r>
            <a:r>
              <a:rPr lang="en-US" sz="5600" dirty="0" err="1"/>
              <a:t>oferite</a:t>
            </a:r>
            <a:r>
              <a:rPr lang="en-US" sz="5600" dirty="0"/>
              <a:t>!</a:t>
            </a:r>
          </a:p>
        </p:txBody>
      </p:sp>
      <p:pic>
        <p:nvPicPr>
          <p:cNvPr id="13314" name="Picture 2" descr="C:\Users\user\Desktop\88539677-8244-4b95-aa1f-f9ec767dc90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7" y="2279650"/>
            <a:ext cx="4119880" cy="308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ca7d08e0-f695-4079-9b89-29b65735860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0" y="125359"/>
            <a:ext cx="425196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297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0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346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6951" y="5428025"/>
            <a:ext cx="5061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ro-RO" dirty="0" smtClean="0">
                <a:solidFill>
                  <a:schemeClr val="accent1"/>
                </a:solidFill>
              </a:rPr>
              <a:t>ID </a:t>
            </a:r>
            <a:r>
              <a:rPr lang="ro-RO" dirty="0">
                <a:solidFill>
                  <a:schemeClr val="accent1"/>
                </a:solidFill>
              </a:rPr>
              <a:t>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54" y="3277772"/>
            <a:ext cx="971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11" name="TextBox 10"/>
          <p:cNvSpPr txBox="1"/>
          <p:nvPr/>
        </p:nvSpPr>
        <p:spPr>
          <a:xfrm>
            <a:off x="529850" y="3004455"/>
            <a:ext cx="9167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sz="2800" dirty="0"/>
          </a:p>
          <a:p>
            <a:r>
              <a:rPr lang="ro-RO" dirty="0"/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115" y="4431323"/>
            <a:ext cx="89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13" name="TextBox 12"/>
          <p:cNvSpPr txBox="1"/>
          <p:nvPr/>
        </p:nvSpPr>
        <p:spPr>
          <a:xfrm>
            <a:off x="647117" y="4121836"/>
            <a:ext cx="89892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o-RO" sz="2800" dirty="0"/>
          </a:p>
          <a:p>
            <a:pPr algn="just"/>
            <a:endParaRPr lang="ro-RO" dirty="0"/>
          </a:p>
        </p:txBody>
      </p:sp>
      <p:pic>
        <p:nvPicPr>
          <p:cNvPr id="2050" name="Picture 2" descr="C:\Users\user\Desktop\ERASMUS SPANIA 2024\21 OCTOMBRIE\WhatsApp Image 2024-11-09 at 17.03.4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40" y="0"/>
            <a:ext cx="3997534" cy="299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ERASMUS SPANIA 2024\21 OCTOMBRIE\WhatsApp Image 2024-11-09 at 17.03.4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" y="3082459"/>
            <a:ext cx="3251200" cy="275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user\Desktop\ERASMUS SPANIA 2024\21 OCTOMBRIE\WhatsApp Image 2024-11-09 at 17.03.4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30" y="3026338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1457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43" y="21639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564" y="99547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1181" y="793338"/>
            <a:ext cx="5188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/>
              <a:t>ID No. </a:t>
            </a:r>
            <a:r>
              <a:rPr lang="en-US" dirty="0" smtClean="0"/>
              <a:t>KA121-SCH-0002-10722</a:t>
            </a:r>
            <a:endParaRPr lang="ro-RO" dirty="0"/>
          </a:p>
        </p:txBody>
      </p:sp>
      <p:pic>
        <p:nvPicPr>
          <p:cNvPr id="3074" name="Picture 2" descr="C:\Users\user\Desktop\ERASMUS SPANIA 2024\21 OCTOMBRIE\ed870ec8-208f-48fa-b5fa-5d642acdde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4" y="1728675"/>
            <a:ext cx="2742094" cy="36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ERASMUS SPANIA 2024\21 OCTOMBRIE\WhatsApp Image 2024-11-09 at 17.03.48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87" y="1162670"/>
            <a:ext cx="2727960" cy="36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2407f948-5a66-4bf7-90d4-2069c7ac8e3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26" y="2216355"/>
            <a:ext cx="2921717" cy="38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313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" y="440576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184" y="440576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80878" y="5471526"/>
            <a:ext cx="6793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121-SCH-00210722</a:t>
            </a:r>
            <a:endParaRPr lang="ro-RO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C:\Users\user\Desktop\ERASMUS SPANIA 2024\21 OCTOMBRIE\WhatsApp Image 2024-11-09 at 17.43.0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9" y="2422194"/>
            <a:ext cx="4250419" cy="364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ERASMUS SPANIA 2024\21 OCTOMBRIE\WhatsApp Image 2024-11-09 at 17.43.4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5616"/>
            <a:ext cx="4003040" cy="43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4657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6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87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309" y="5721033"/>
            <a:ext cx="6897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en-US" dirty="0">
              <a:solidFill>
                <a:schemeClr val="accent1"/>
              </a:solidFill>
            </a:endParaRPr>
          </a:p>
          <a:p>
            <a:endParaRPr lang="ro-RO" dirty="0"/>
          </a:p>
        </p:txBody>
      </p:sp>
      <p:pic>
        <p:nvPicPr>
          <p:cNvPr id="5122" name="Picture 2" descr="C:\Users\user\Desktop\ERASMUS SPANIA 2024\21 OCTOMBRIE\WhatsApp Image 2024-11-09 at 17.43.07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9" y="2398713"/>
            <a:ext cx="3934652" cy="29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ERASMUS SPANIA 2024\21 OCTOMBRIE\WhatsApp Image 2024-11-09 at 17.03.47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80" y="738577"/>
            <a:ext cx="4180840" cy="31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070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" y="23495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80" y="12536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27612" y="5940643"/>
            <a:ext cx="6653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ro-RO" dirty="0">
              <a:solidFill>
                <a:schemeClr val="accent1"/>
              </a:solidFill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719092" y="1446415"/>
            <a:ext cx="9756558" cy="4048298"/>
          </a:xfrm>
        </p:spPr>
        <p:txBody>
          <a:bodyPr>
            <a:normAutofit/>
          </a:bodyPr>
          <a:lstStyle/>
          <a:p>
            <a:pPr algn="ctr"/>
            <a:r>
              <a:rPr lang="en-US" sz="1400" dirty="0" err="1"/>
              <a:t>Ziua</a:t>
            </a:r>
            <a:r>
              <a:rPr lang="en-US" sz="1400" dirty="0"/>
              <a:t> 2: </a:t>
            </a:r>
            <a:r>
              <a:rPr lang="en-US" sz="1400" dirty="0" smtClean="0"/>
              <a:t>22 </a:t>
            </a:r>
            <a:r>
              <a:rPr lang="en-US" sz="1400" dirty="0" err="1" smtClean="0"/>
              <a:t>Octombrie</a:t>
            </a:r>
            <a:r>
              <a:rPr lang="en-US" sz="1400" dirty="0" smtClean="0"/>
              <a:t> 2024</a:t>
            </a:r>
            <a:endParaRPr lang="en-US" sz="1400" dirty="0"/>
          </a:p>
          <a:p>
            <a:pPr algn="l"/>
            <a:endParaRPr lang="en-US" sz="1400" dirty="0" smtClean="0"/>
          </a:p>
          <a:p>
            <a:pPr algn="l"/>
            <a:endParaRPr lang="en-US" sz="1400" dirty="0"/>
          </a:p>
          <a:p>
            <a:pPr algn="just"/>
            <a:r>
              <a:rPr lang="en-US" sz="1400" dirty="0" smtClean="0"/>
              <a:t>     </a:t>
            </a:r>
            <a:r>
              <a:rPr lang="en-US" sz="1600" dirty="0" err="1" smtClean="0"/>
              <a:t>Elevii</a:t>
            </a:r>
            <a:r>
              <a:rPr lang="en-US" sz="1600" dirty="0" smtClean="0"/>
              <a:t> </a:t>
            </a:r>
            <a:r>
              <a:rPr lang="ro-RO" sz="1600" dirty="0" err="1"/>
              <a:t>ș</a:t>
            </a:r>
            <a:r>
              <a:rPr lang="en-US" sz="1600" dirty="0" err="1" smtClean="0"/>
              <a:t>colii</a:t>
            </a:r>
            <a:r>
              <a:rPr lang="en-US" sz="1600" dirty="0" smtClean="0"/>
              <a:t> </a:t>
            </a:r>
            <a:r>
              <a:rPr lang="en-US" sz="1600" dirty="0" err="1" smtClean="0"/>
              <a:t>noastre</a:t>
            </a:r>
            <a:r>
              <a:rPr lang="en-US" sz="1600" dirty="0" smtClean="0"/>
              <a:t> au </a:t>
            </a:r>
            <a:r>
              <a:rPr lang="en-US" sz="1600" dirty="0" err="1" smtClean="0"/>
              <a:t>avut</a:t>
            </a:r>
            <a:r>
              <a:rPr lang="en-US" sz="1600" dirty="0" smtClean="0"/>
              <a:t> </a:t>
            </a:r>
            <a:r>
              <a:rPr lang="en-US" sz="1600" dirty="0" err="1" smtClean="0"/>
              <a:t>ocazia</a:t>
            </a:r>
            <a:r>
              <a:rPr lang="en-US" sz="1600" dirty="0" smtClean="0"/>
              <a:t> s</a:t>
            </a:r>
            <a:r>
              <a:rPr lang="ro-RO" sz="1600" dirty="0" smtClean="0"/>
              <a:t>ă</a:t>
            </a:r>
            <a:r>
              <a:rPr lang="en-US" sz="1600" dirty="0" smtClean="0"/>
              <a:t> </a:t>
            </a:r>
            <a:r>
              <a:rPr lang="en-US" sz="1600" dirty="0" err="1" smtClean="0"/>
              <a:t>cunoasc</a:t>
            </a:r>
            <a:r>
              <a:rPr lang="ro-RO" sz="1600" dirty="0" smtClean="0"/>
              <a:t>ă</a:t>
            </a:r>
            <a:r>
              <a:rPr lang="en-US" sz="1600" dirty="0" smtClean="0"/>
              <a:t> un pic din </a:t>
            </a:r>
            <a:r>
              <a:rPr lang="en-US" sz="1600" dirty="0" err="1" smtClean="0"/>
              <a:t>istoria</a:t>
            </a:r>
            <a:r>
              <a:rPr lang="en-US" sz="1600" dirty="0" smtClean="0"/>
              <a:t> </a:t>
            </a:r>
            <a:r>
              <a:rPr lang="en-US" sz="1600" dirty="0" err="1" smtClean="0"/>
              <a:t>ora</a:t>
            </a:r>
            <a:r>
              <a:rPr lang="ro-RO" sz="1600" dirty="0" smtClean="0"/>
              <a:t>ș</a:t>
            </a:r>
            <a:r>
              <a:rPr lang="en-US" sz="1600" dirty="0" err="1" smtClean="0"/>
              <a:t>ului</a:t>
            </a:r>
            <a:r>
              <a:rPr lang="en-US" sz="1600" dirty="0" smtClean="0"/>
              <a:t> Huelva. </a:t>
            </a:r>
            <a:r>
              <a:rPr lang="en-US" sz="1600" dirty="0" err="1" smtClean="0"/>
              <a:t>Asfel</a:t>
            </a:r>
            <a:r>
              <a:rPr lang="en-US" sz="1600" dirty="0" smtClean="0"/>
              <a:t> </a:t>
            </a:r>
            <a:r>
              <a:rPr lang="en-US" sz="1600" dirty="0" err="1" smtClean="0"/>
              <a:t>turul</a:t>
            </a:r>
            <a:r>
              <a:rPr lang="en-US" sz="1600" dirty="0" smtClean="0"/>
              <a:t> </a:t>
            </a:r>
            <a:r>
              <a:rPr lang="en-US" sz="1600" dirty="0" err="1" smtClean="0"/>
              <a:t>ora</a:t>
            </a:r>
            <a:r>
              <a:rPr lang="ro-RO" sz="1600" dirty="0" smtClean="0"/>
              <a:t>ș</a:t>
            </a:r>
            <a:r>
              <a:rPr lang="en-US" sz="1600" dirty="0" err="1" smtClean="0"/>
              <a:t>ului</a:t>
            </a:r>
            <a:r>
              <a:rPr lang="en-US" sz="1600" dirty="0" smtClean="0"/>
              <a:t> a </a:t>
            </a:r>
            <a:r>
              <a:rPr lang="en-US" sz="1600" dirty="0" err="1" smtClean="0"/>
              <a:t>debutat</a:t>
            </a:r>
            <a:r>
              <a:rPr lang="en-US" sz="1600" dirty="0" smtClean="0"/>
              <a:t> cu un </a:t>
            </a:r>
            <a:r>
              <a:rPr lang="en-US" sz="1600" dirty="0" err="1" smtClean="0"/>
              <a:t>salut</a:t>
            </a:r>
            <a:r>
              <a:rPr lang="en-US" sz="1600" dirty="0" smtClean="0"/>
              <a:t> de bun </a:t>
            </a:r>
            <a:r>
              <a:rPr lang="en-US" sz="1600" dirty="0" err="1" smtClean="0"/>
              <a:t>venit</a:t>
            </a:r>
            <a:r>
              <a:rPr lang="en-US" sz="1600" dirty="0" smtClean="0"/>
              <a:t> din </a:t>
            </a:r>
            <a:r>
              <a:rPr lang="en-US" sz="1600" dirty="0" err="1" smtClean="0"/>
              <a:t>partea</a:t>
            </a:r>
            <a:r>
              <a:rPr lang="en-US" sz="1600" dirty="0" smtClean="0"/>
              <a:t> </a:t>
            </a:r>
            <a:r>
              <a:rPr lang="en-US" sz="1600" dirty="0" err="1" smtClean="0"/>
              <a:t>autorit</a:t>
            </a:r>
            <a:r>
              <a:rPr lang="ro-RO" sz="1600" dirty="0" smtClean="0"/>
              <a:t>ă</a:t>
            </a:r>
            <a:r>
              <a:rPr lang="ro-RO" sz="1600" dirty="0"/>
              <a:t>ț</a:t>
            </a:r>
            <a:r>
              <a:rPr lang="en-US" sz="1600" dirty="0" err="1" smtClean="0"/>
              <a:t>ilor</a:t>
            </a:r>
            <a:r>
              <a:rPr lang="en-US" sz="1600" dirty="0" smtClean="0"/>
              <a:t> locale la prim</a:t>
            </a:r>
            <a:r>
              <a:rPr lang="ro-RO" sz="1600" dirty="0" smtClean="0"/>
              <a:t>ă</a:t>
            </a:r>
            <a:r>
              <a:rPr lang="en-US" sz="1600" dirty="0" err="1" smtClean="0"/>
              <a:t>ria</a:t>
            </a:r>
            <a:r>
              <a:rPr lang="en-US" sz="1600" dirty="0" smtClean="0"/>
              <a:t> </a:t>
            </a:r>
            <a:r>
              <a:rPr lang="en-US" sz="1600" dirty="0" err="1" smtClean="0"/>
              <a:t>ora</a:t>
            </a:r>
            <a:r>
              <a:rPr lang="ro-RO" sz="1600" dirty="0"/>
              <a:t>ș</a:t>
            </a:r>
            <a:r>
              <a:rPr lang="en-US" sz="1600" dirty="0" err="1" smtClean="0"/>
              <a:t>ului</a:t>
            </a:r>
            <a:r>
              <a:rPr lang="en-US" sz="1600" dirty="0" smtClean="0"/>
              <a:t>.</a:t>
            </a:r>
          </a:p>
          <a:p>
            <a:pPr algn="just"/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err="1" smtClean="0"/>
              <a:t>Apoi</a:t>
            </a:r>
            <a:r>
              <a:rPr lang="en-US" sz="1600" dirty="0" smtClean="0"/>
              <a:t> a </a:t>
            </a:r>
            <a:r>
              <a:rPr lang="en-US" sz="1600" dirty="0" err="1" smtClean="0"/>
              <a:t>continuat</a:t>
            </a:r>
            <a:r>
              <a:rPr lang="en-US" sz="1600" dirty="0" smtClean="0"/>
              <a:t> </a:t>
            </a:r>
            <a:r>
              <a:rPr lang="en-US" sz="1600" dirty="0" err="1" smtClean="0"/>
              <a:t>pe</a:t>
            </a:r>
            <a:r>
              <a:rPr lang="en-US" sz="1600" dirty="0" smtClean="0"/>
              <a:t> </a:t>
            </a:r>
            <a:r>
              <a:rPr lang="en-US" sz="1600" dirty="0" err="1" smtClean="0"/>
              <a:t>frumoasele</a:t>
            </a:r>
            <a:r>
              <a:rPr lang="en-US" sz="1600" dirty="0" smtClean="0"/>
              <a:t> </a:t>
            </a:r>
            <a:r>
              <a:rPr lang="en-US" sz="1600" dirty="0" err="1" smtClean="0"/>
              <a:t>str</a:t>
            </a:r>
            <a:r>
              <a:rPr lang="ro-RO" sz="1600" dirty="0" smtClean="0"/>
              <a:t>ă</a:t>
            </a:r>
            <a:r>
              <a:rPr lang="en-US" sz="1600" dirty="0" smtClean="0"/>
              <a:t>du</a:t>
            </a:r>
            <a:r>
              <a:rPr lang="ro-RO" sz="1600" dirty="0" smtClean="0"/>
              <a:t>ț</a:t>
            </a:r>
            <a:r>
              <a:rPr lang="en-US" sz="1600" dirty="0" smtClean="0"/>
              <a:t>e din </a:t>
            </a:r>
            <a:r>
              <a:rPr lang="en-US" sz="1600" dirty="0" err="1" smtClean="0"/>
              <a:t>centrul</a:t>
            </a:r>
            <a:r>
              <a:rPr lang="en-US" sz="1600" dirty="0" smtClean="0"/>
              <a:t> </a:t>
            </a:r>
            <a:r>
              <a:rPr lang="en-US" sz="1600" dirty="0" err="1" smtClean="0"/>
              <a:t>ora</a:t>
            </a:r>
            <a:r>
              <a:rPr lang="ro-RO" sz="1600" dirty="0" smtClean="0"/>
              <a:t>ș</a:t>
            </a:r>
            <a:r>
              <a:rPr lang="en-US" sz="1600" dirty="0" err="1" smtClean="0"/>
              <a:t>ului</a:t>
            </a:r>
            <a:r>
              <a:rPr lang="en-US" sz="1600" dirty="0" smtClean="0"/>
              <a:t> c</a:t>
            </a:r>
            <a:r>
              <a:rPr lang="ro-RO" sz="1600" dirty="0" smtClean="0"/>
              <a:t>ă</a:t>
            </a:r>
            <a:r>
              <a:rPr lang="en-US" sz="1600" dirty="0" err="1" smtClean="0"/>
              <a:t>tre</a:t>
            </a:r>
            <a:r>
              <a:rPr lang="en-US" sz="1600" dirty="0" smtClean="0"/>
              <a:t> Casa Colon</a:t>
            </a:r>
            <a:r>
              <a:rPr lang="ro-RO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fostul</a:t>
            </a:r>
            <a:r>
              <a:rPr lang="en-US" sz="1600" dirty="0" smtClean="0"/>
              <a:t> Hotel Colon), </a:t>
            </a:r>
            <a:r>
              <a:rPr lang="en-US" sz="1600" dirty="0" err="1" smtClean="0"/>
              <a:t>locul</a:t>
            </a:r>
            <a:r>
              <a:rPr lang="en-US" sz="1600" dirty="0" smtClean="0"/>
              <a:t> </a:t>
            </a:r>
            <a:r>
              <a:rPr lang="en-US" sz="1600" dirty="0" err="1" smtClean="0"/>
              <a:t>unde</a:t>
            </a:r>
            <a:r>
              <a:rPr lang="en-US" sz="1600" dirty="0" smtClean="0"/>
              <a:t> </a:t>
            </a:r>
            <a:r>
              <a:rPr lang="en-US" sz="1600" dirty="0" err="1" smtClean="0"/>
              <a:t>muncitorii</a:t>
            </a:r>
            <a:r>
              <a:rPr lang="en-US" sz="1600" dirty="0" smtClean="0"/>
              <a:t> </a:t>
            </a:r>
            <a:r>
              <a:rPr lang="en-US" sz="1600" dirty="0" err="1" smtClean="0"/>
              <a:t>englezi</a:t>
            </a:r>
            <a:r>
              <a:rPr lang="en-US" sz="1600" dirty="0" smtClean="0"/>
              <a:t> </a:t>
            </a:r>
            <a:r>
              <a:rPr lang="en-US" sz="1600" dirty="0" err="1" smtClean="0"/>
              <a:t>erau</a:t>
            </a:r>
            <a:r>
              <a:rPr lang="en-US" sz="1600" dirty="0" smtClean="0"/>
              <a:t> </a:t>
            </a:r>
            <a:r>
              <a:rPr lang="en-US" sz="1600" dirty="0" err="1" smtClean="0"/>
              <a:t>caza</a:t>
            </a:r>
            <a:r>
              <a:rPr lang="ro-RO" sz="1600" dirty="0" smtClean="0"/>
              <a:t>ț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pe</a:t>
            </a:r>
            <a:r>
              <a:rPr lang="en-US" sz="1600" dirty="0" smtClean="0"/>
              <a:t> </a:t>
            </a:r>
            <a:r>
              <a:rPr lang="en-US" sz="1600" dirty="0" err="1" smtClean="0"/>
              <a:t>perioada</a:t>
            </a:r>
            <a:r>
              <a:rPr lang="en-US" sz="1600" dirty="0" smtClean="0"/>
              <a:t> </a:t>
            </a:r>
            <a:r>
              <a:rPr lang="ro-RO" sz="1600" dirty="0" smtClean="0"/>
              <a:t>î</a:t>
            </a:r>
            <a:r>
              <a:rPr lang="en-US" sz="1600" dirty="0" smtClean="0"/>
              <a:t>n care ace</a:t>
            </a:r>
            <a:r>
              <a:rPr lang="ro-RO" sz="1600" dirty="0" smtClean="0"/>
              <a:t>ș</a:t>
            </a:r>
            <a:r>
              <a:rPr lang="en-US" sz="1600" dirty="0" err="1" smtClean="0"/>
              <a:t>tia</a:t>
            </a:r>
            <a:r>
              <a:rPr lang="en-US" sz="1600" dirty="0" smtClean="0"/>
              <a:t> </a:t>
            </a:r>
            <a:r>
              <a:rPr lang="en-US" sz="1600" dirty="0" err="1" smtClean="0"/>
              <a:t>munceau</a:t>
            </a:r>
            <a:r>
              <a:rPr lang="en-US" sz="1600" dirty="0" smtClean="0"/>
              <a:t> la mina din Rio Tinto. </a:t>
            </a:r>
            <a:r>
              <a:rPr lang="en-US" sz="1600" dirty="0" err="1" smtClean="0"/>
              <a:t>Momentul</a:t>
            </a:r>
            <a:r>
              <a:rPr lang="en-US" sz="1600" dirty="0" smtClean="0"/>
              <a:t> </a:t>
            </a:r>
            <a:r>
              <a:rPr lang="ro-RO" sz="1600" dirty="0" smtClean="0"/>
              <a:t>î</a:t>
            </a:r>
            <a:r>
              <a:rPr lang="en-US" sz="1600" dirty="0" smtClean="0"/>
              <a:t>n care </a:t>
            </a:r>
            <a:r>
              <a:rPr lang="en-US" sz="1600" dirty="0" err="1" smtClean="0"/>
              <a:t>englezii</a:t>
            </a:r>
            <a:r>
              <a:rPr lang="en-US" sz="1600" dirty="0" smtClean="0"/>
              <a:t> au </a:t>
            </a:r>
            <a:r>
              <a:rPr lang="ro-RO" sz="1600" dirty="0" err="1"/>
              <a:t>î</a:t>
            </a:r>
            <a:r>
              <a:rPr lang="en-US" sz="1600" dirty="0" err="1" smtClean="0"/>
              <a:t>nchiriat</a:t>
            </a:r>
            <a:r>
              <a:rPr lang="en-US" sz="1600" dirty="0" smtClean="0"/>
              <a:t> </a:t>
            </a:r>
            <a:r>
              <a:rPr lang="en-US" sz="1600" dirty="0" err="1" smtClean="0"/>
              <a:t>minele</a:t>
            </a:r>
            <a:r>
              <a:rPr lang="en-US" sz="1600" dirty="0" smtClean="0"/>
              <a:t> din </a:t>
            </a:r>
            <a:r>
              <a:rPr lang="en-US" sz="1600" dirty="0" err="1" smtClean="0"/>
              <a:t>jurul</a:t>
            </a:r>
            <a:r>
              <a:rPr lang="en-US" sz="1600" dirty="0" smtClean="0"/>
              <a:t> </a:t>
            </a:r>
            <a:r>
              <a:rPr lang="en-US" sz="1600" dirty="0" err="1" smtClean="0"/>
              <a:t>Huelvei</a:t>
            </a:r>
            <a:r>
              <a:rPr lang="en-US" sz="1600" dirty="0" smtClean="0"/>
              <a:t> a </a:t>
            </a:r>
            <a:r>
              <a:rPr lang="en-US" sz="1600" dirty="0" err="1" smtClean="0"/>
              <a:t>culminat</a:t>
            </a:r>
            <a:r>
              <a:rPr lang="en-US" sz="1600" dirty="0" smtClean="0"/>
              <a:t> cu </a:t>
            </a:r>
            <a:r>
              <a:rPr lang="en-US" sz="1600" dirty="0" err="1" smtClean="0"/>
              <a:t>dezvoltarea</a:t>
            </a:r>
            <a:r>
              <a:rPr lang="en-US" sz="1600" dirty="0" smtClean="0"/>
              <a:t> </a:t>
            </a:r>
            <a:r>
              <a:rPr lang="en-US" sz="1600" dirty="0" err="1" smtClean="0"/>
              <a:t>accelerat</a:t>
            </a:r>
            <a:r>
              <a:rPr lang="ro-RO" sz="1600" dirty="0" smtClean="0"/>
              <a:t>ă</a:t>
            </a:r>
            <a:r>
              <a:rPr lang="en-US" sz="1600" dirty="0" smtClean="0"/>
              <a:t> a </a:t>
            </a:r>
            <a:r>
              <a:rPr lang="en-US" sz="1600" dirty="0" err="1" smtClean="0"/>
              <a:t>ora</a:t>
            </a:r>
            <a:r>
              <a:rPr lang="ro-RO" sz="1600" dirty="0"/>
              <a:t>ș</a:t>
            </a:r>
            <a:r>
              <a:rPr lang="en-US" sz="1600" dirty="0" err="1" smtClean="0"/>
              <a:t>ului</a:t>
            </a:r>
            <a:r>
              <a:rPr lang="en-US" sz="1600" dirty="0" smtClean="0"/>
              <a:t>, care a </a:t>
            </a:r>
            <a:r>
              <a:rPr lang="en-US" sz="1600" dirty="0" err="1" smtClean="0"/>
              <a:t>ajuns</a:t>
            </a:r>
            <a:r>
              <a:rPr lang="en-US" sz="1600" dirty="0" smtClean="0"/>
              <a:t> de la 5000 de </a:t>
            </a:r>
            <a:r>
              <a:rPr lang="en-US" sz="1600" dirty="0" err="1" smtClean="0"/>
              <a:t>locuitori</a:t>
            </a:r>
            <a:r>
              <a:rPr lang="en-US" sz="1600" dirty="0" smtClean="0"/>
              <a:t> la 75 000 de </a:t>
            </a:r>
            <a:r>
              <a:rPr lang="en-US" sz="1600" dirty="0" err="1" smtClean="0"/>
              <a:t>locuitori</a:t>
            </a:r>
            <a:r>
              <a:rPr lang="en-US" sz="1600" dirty="0" smtClean="0"/>
              <a:t> </a:t>
            </a:r>
            <a:r>
              <a:rPr lang="ro-RO" sz="1600" dirty="0" smtClean="0"/>
              <a:t>î</a:t>
            </a:r>
            <a:r>
              <a:rPr lang="en-US" sz="1600" dirty="0" smtClean="0"/>
              <a:t>n </a:t>
            </a:r>
            <a:r>
              <a:rPr lang="en-US" sz="1600" dirty="0" err="1" smtClean="0"/>
              <a:t>doar</a:t>
            </a:r>
            <a:r>
              <a:rPr lang="en-US" sz="1600" dirty="0" smtClean="0"/>
              <a:t>  c</a:t>
            </a:r>
            <a:r>
              <a:rPr lang="ro-RO" sz="1600" dirty="0" smtClean="0"/>
              <a:t>â</a:t>
            </a:r>
            <a:r>
              <a:rPr lang="ro-RO" sz="1600" dirty="0"/>
              <a:t>ț</a:t>
            </a:r>
            <a:r>
              <a:rPr lang="en-US" sz="1600" dirty="0" err="1" smtClean="0"/>
              <a:t>iva</a:t>
            </a:r>
            <a:r>
              <a:rPr lang="en-US" sz="1600" dirty="0" smtClean="0"/>
              <a:t> </a:t>
            </a:r>
            <a:r>
              <a:rPr lang="en-US" sz="1600" dirty="0" err="1" smtClean="0"/>
              <a:t>ani</a:t>
            </a:r>
            <a:r>
              <a:rPr lang="en-US" sz="1600" dirty="0" smtClean="0"/>
              <a:t> </a:t>
            </a:r>
            <a:r>
              <a:rPr lang="ro-RO" sz="1600" dirty="0" err="1"/>
              <a:t>ș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transformarea</a:t>
            </a:r>
            <a:r>
              <a:rPr lang="en-US" sz="1600" dirty="0" smtClean="0"/>
              <a:t> </a:t>
            </a:r>
            <a:r>
              <a:rPr lang="en-US" sz="1600" dirty="0" err="1" smtClean="0"/>
              <a:t>acestuia</a:t>
            </a:r>
            <a:r>
              <a:rPr lang="en-US" sz="1600" dirty="0" smtClean="0"/>
              <a:t> din </a:t>
            </a:r>
            <a:r>
              <a:rPr lang="en-US" sz="1600" dirty="0" err="1" smtClean="0"/>
              <a:t>ora</a:t>
            </a:r>
            <a:r>
              <a:rPr lang="ro-RO" sz="1600" dirty="0" smtClean="0"/>
              <a:t>ș</a:t>
            </a:r>
            <a:r>
              <a:rPr lang="en-US" sz="1600" dirty="0" smtClean="0"/>
              <a:t> </a:t>
            </a:r>
            <a:r>
              <a:rPr lang="en-US" sz="1600" dirty="0" err="1" smtClean="0"/>
              <a:t>pesc</a:t>
            </a:r>
            <a:r>
              <a:rPr lang="ro-RO" sz="1600" dirty="0" smtClean="0"/>
              <a:t>ă</a:t>
            </a:r>
            <a:r>
              <a:rPr lang="en-US" sz="1600" dirty="0" err="1" smtClean="0"/>
              <a:t>resc</a:t>
            </a:r>
            <a:r>
              <a:rPr lang="en-US" sz="1600" dirty="0" smtClean="0"/>
              <a:t> </a:t>
            </a:r>
            <a:r>
              <a:rPr lang="ro-RO" sz="1600" dirty="0" err="1"/>
              <a:t>î</a:t>
            </a:r>
            <a:r>
              <a:rPr lang="en-US" sz="1600" dirty="0" err="1" smtClean="0"/>
              <a:t>ntr</a:t>
            </a:r>
            <a:r>
              <a:rPr lang="en-US" sz="1600" dirty="0" smtClean="0"/>
              <a:t>-un </a:t>
            </a:r>
            <a:r>
              <a:rPr lang="en-US" sz="1600" dirty="0" err="1" smtClean="0"/>
              <a:t>ora</a:t>
            </a:r>
            <a:r>
              <a:rPr lang="ro-RO" sz="1600" dirty="0" smtClean="0"/>
              <a:t>ș</a:t>
            </a:r>
            <a:r>
              <a:rPr lang="en-US" sz="1600" dirty="0" smtClean="0"/>
              <a:t> </a:t>
            </a:r>
            <a:r>
              <a:rPr lang="en-US" sz="1600" dirty="0" err="1" smtClean="0"/>
              <a:t>minier</a:t>
            </a:r>
            <a:r>
              <a:rPr lang="en-US" sz="1600" dirty="0" smtClean="0"/>
              <a:t>. </a:t>
            </a:r>
          </a:p>
          <a:p>
            <a:pPr algn="just"/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lang="en-US" sz="1600" dirty="0" err="1" smtClean="0"/>
              <a:t>Finalul</a:t>
            </a:r>
            <a:r>
              <a:rPr lang="en-US" sz="1600" dirty="0" smtClean="0"/>
              <a:t> </a:t>
            </a:r>
            <a:r>
              <a:rPr lang="en-US" sz="1600" dirty="0" err="1" smtClean="0"/>
              <a:t>zilei</a:t>
            </a:r>
            <a:r>
              <a:rPr lang="en-US" sz="1600" dirty="0" smtClean="0"/>
              <a:t> ne-a g</a:t>
            </a:r>
            <a:r>
              <a:rPr lang="ro-RO" sz="1600" dirty="0" smtClean="0"/>
              <a:t>ă</a:t>
            </a:r>
            <a:r>
              <a:rPr lang="en-US" sz="1600" dirty="0" smtClean="0"/>
              <a:t>sit </a:t>
            </a:r>
            <a:r>
              <a:rPr lang="ro-RO" sz="1600" dirty="0"/>
              <a:t>î</a:t>
            </a:r>
            <a:r>
              <a:rPr lang="en-US" sz="1600" dirty="0" smtClean="0"/>
              <a:t>n </a:t>
            </a:r>
            <a:r>
              <a:rPr lang="en-US" sz="1600" dirty="0" err="1" smtClean="0"/>
              <a:t>cartierul</a:t>
            </a:r>
            <a:r>
              <a:rPr lang="en-US" sz="1600" dirty="0" smtClean="0"/>
              <a:t> </a:t>
            </a:r>
            <a:r>
              <a:rPr lang="en-US" sz="1600" dirty="0" err="1" smtClean="0"/>
              <a:t>englezesc</a:t>
            </a:r>
            <a:r>
              <a:rPr lang="en-US" sz="1600" dirty="0" smtClean="0"/>
              <a:t>, un </a:t>
            </a:r>
            <a:r>
              <a:rPr lang="en-US" sz="1600" dirty="0" err="1" smtClean="0"/>
              <a:t>cartier</a:t>
            </a:r>
            <a:r>
              <a:rPr lang="en-US" sz="1600" dirty="0" smtClean="0"/>
              <a:t> </a:t>
            </a:r>
            <a:r>
              <a:rPr lang="en-US" sz="1600" dirty="0" err="1" smtClean="0"/>
              <a:t>construit</a:t>
            </a:r>
            <a:r>
              <a:rPr lang="en-US" sz="1600" dirty="0" smtClean="0"/>
              <a:t> de </a:t>
            </a:r>
            <a:r>
              <a:rPr lang="en-US" sz="1600" dirty="0" err="1" smtClean="0"/>
              <a:t>englezi</a:t>
            </a:r>
            <a:r>
              <a:rPr lang="en-US" sz="1600" dirty="0" smtClean="0"/>
              <a:t> </a:t>
            </a:r>
            <a:r>
              <a:rPr lang="en-US" sz="1600" dirty="0" err="1" smtClean="0"/>
              <a:t>pentru</a:t>
            </a:r>
            <a:r>
              <a:rPr lang="en-US" sz="1600" dirty="0" smtClean="0"/>
              <a:t> </a:t>
            </a:r>
            <a:r>
              <a:rPr lang="en-US" sz="1600" dirty="0" err="1" smtClean="0"/>
              <a:t>muncitorii</a:t>
            </a:r>
            <a:r>
              <a:rPr lang="en-US" sz="1600" dirty="0" smtClean="0"/>
              <a:t> </a:t>
            </a:r>
            <a:r>
              <a:rPr lang="en-US" sz="1600" dirty="0" err="1" smtClean="0"/>
              <a:t>spanioli</a:t>
            </a:r>
            <a:r>
              <a:rPr lang="ro-RO" sz="1600" dirty="0"/>
              <a:t>,</a:t>
            </a:r>
            <a:r>
              <a:rPr lang="en-US" sz="1600" dirty="0" smtClean="0"/>
              <a:t> un </a:t>
            </a:r>
            <a:r>
              <a:rPr lang="en-US" sz="1600" dirty="0" err="1" smtClean="0"/>
              <a:t>loc</a:t>
            </a:r>
            <a:r>
              <a:rPr lang="en-US" sz="1600" dirty="0" smtClean="0"/>
              <a:t> </a:t>
            </a:r>
            <a:r>
              <a:rPr lang="en-US" sz="1600" dirty="0" err="1" smtClean="0"/>
              <a:t>foarte</a:t>
            </a:r>
            <a:r>
              <a:rPr lang="en-US" sz="1600" dirty="0" smtClean="0"/>
              <a:t> </a:t>
            </a:r>
            <a:r>
              <a:rPr lang="en-US" sz="1600" dirty="0" err="1" smtClean="0"/>
              <a:t>apreciat</a:t>
            </a:r>
            <a:r>
              <a:rPr lang="en-US" sz="1600" dirty="0" smtClean="0"/>
              <a:t> de </a:t>
            </a:r>
            <a:r>
              <a:rPr lang="en-US" sz="1600" dirty="0" err="1" smtClean="0"/>
              <a:t>turi</a:t>
            </a:r>
            <a:r>
              <a:rPr lang="ro-RO" sz="1600" dirty="0" smtClean="0"/>
              <a:t>ș</a:t>
            </a:r>
            <a:r>
              <a:rPr lang="en-US" sz="1600" dirty="0" smtClean="0"/>
              <a:t>ti care </a:t>
            </a:r>
            <a:r>
              <a:rPr lang="ro-RO" sz="1600" dirty="0" err="1"/>
              <a:t>ș</a:t>
            </a:r>
            <a:r>
              <a:rPr lang="en-US" sz="1600" dirty="0" err="1" smtClean="0"/>
              <a:t>i</a:t>
            </a:r>
            <a:r>
              <a:rPr lang="en-US" sz="1600" dirty="0" smtClean="0"/>
              <a:t>-a p</a:t>
            </a:r>
            <a:r>
              <a:rPr lang="ro-RO" sz="1600" dirty="0" smtClean="0"/>
              <a:t>ă</a:t>
            </a:r>
            <a:r>
              <a:rPr lang="en-US" sz="1600" dirty="0" err="1" smtClean="0"/>
              <a:t>strat</a:t>
            </a:r>
            <a:r>
              <a:rPr lang="en-US" sz="1600" dirty="0" smtClean="0"/>
              <a:t> </a:t>
            </a:r>
            <a:r>
              <a:rPr lang="en-US" sz="1600" dirty="0" err="1" smtClean="0"/>
              <a:t>autenticitatea</a:t>
            </a:r>
            <a:r>
              <a:rPr lang="en-US" sz="1600" dirty="0" smtClean="0"/>
              <a:t>. </a:t>
            </a:r>
            <a:endParaRPr lang="en-US" sz="1600" dirty="0"/>
          </a:p>
          <a:p>
            <a:pPr algn="l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08131673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igla Erasm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82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Ar putea fi o imagine cu 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27" y="0"/>
            <a:ext cx="2060813" cy="13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16893" y="5511153"/>
            <a:ext cx="7046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chemeClr val="accent1"/>
                </a:solidFill>
              </a:rPr>
              <a:t>ID No. </a:t>
            </a:r>
            <a:r>
              <a:rPr lang="ro-RO" dirty="0" smtClean="0">
                <a:solidFill>
                  <a:schemeClr val="accent1"/>
                </a:solidFill>
              </a:rPr>
              <a:t>KA</a:t>
            </a:r>
            <a:r>
              <a:rPr lang="en-US" dirty="0" smtClean="0">
                <a:solidFill>
                  <a:schemeClr val="accent1"/>
                </a:solidFill>
              </a:rPr>
              <a:t>121-SCH-000210722</a:t>
            </a:r>
            <a:endParaRPr lang="en-US" dirty="0">
              <a:solidFill>
                <a:schemeClr val="accent1"/>
              </a:solidFill>
            </a:endParaRPr>
          </a:p>
          <a:p>
            <a:endParaRPr lang="ro-RO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4448175"/>
            <a:ext cx="890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2050" name="Picture 2" descr="C:\Users\user\Desktop\000e9db6-d8fc-4ab3-ab90-8c1f73b8d08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1839"/>
            <a:ext cx="3185160" cy="23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0b028478-75b2-430b-9223-2bee5167a5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76" y="85850"/>
            <a:ext cx="4155440" cy="29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da64556e-1cc7-4a3d-9dac-5da943feb84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77" y="3340911"/>
            <a:ext cx="3324543" cy="24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3622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țetă">
  <a:themeElements>
    <a:clrScheme name="Fațetă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țetă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țet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E2768A7-AB33-4C2E-AB3A-B36579E26397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1524</TotalTime>
  <Words>1000</Words>
  <Application>Microsoft Office PowerPoint</Application>
  <PresentationFormat>Custom</PresentationFormat>
  <Paragraphs>85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Fațetă</vt:lpstr>
      <vt:lpstr>MOBILITATE ÎN CADRUL PROIECTULUI ERASMUS DIN CADRUL ACREDITĂRII. HUELVA  21-25 OCTOMBRIE 2024.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ID No. KA121-SCH-000210722</vt:lpstr>
      <vt:lpstr>PowerPoint Presentation</vt:lpstr>
      <vt:lpstr>PowerPoint Presentation</vt:lpstr>
      <vt:lpstr>ID No. KA121-SCH-000210722</vt:lpstr>
      <vt:lpstr>                                         ID No. KA121-SCH-000210722</vt:lpstr>
      <vt:lpstr>PowerPoint Presentation</vt:lpstr>
      <vt:lpstr>PowerPoint Presentation</vt:lpstr>
      <vt:lpstr>                                                    ID No. KA121-SCH-000210722</vt:lpstr>
      <vt:lpstr>PowerPoint Presentation</vt:lpstr>
      <vt:lpstr>PowerPoint Presentation</vt:lpstr>
      <vt:lpstr>PowerPoint Presentation</vt:lpstr>
      <vt:lpstr>ID No. KA121-SCH-000210722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school leaving course Praga 21-25 noiembrie 2022</dc:title>
  <dc:creator>User</dc:creator>
  <cp:lastModifiedBy>user</cp:lastModifiedBy>
  <cp:revision>171</cp:revision>
  <dcterms:created xsi:type="dcterms:W3CDTF">2022-11-21T19:41:43Z</dcterms:created>
  <dcterms:modified xsi:type="dcterms:W3CDTF">2024-11-10T17:04:46Z</dcterms:modified>
</cp:coreProperties>
</file>